
<file path=[Content_Types].xml><?xml version="1.0" encoding="utf-8"?>
<Types xmlns="http://schemas.openxmlformats.org/package/2006/content-types">
  <Default Extension="emf" ContentType="image/x-emf"/>
  <Default Extension="jpeg" ContentType="image/jpeg"/>
  <Default Extension="mov" ContentType="video/quicktime"/>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3" r:id="rId1"/>
  </p:sldMasterIdLst>
  <p:notesMasterIdLst>
    <p:notesMasterId r:id="rId49"/>
  </p:notesMasterIdLst>
  <p:sldIdLst>
    <p:sldId id="256" r:id="rId2"/>
    <p:sldId id="336" r:id="rId3"/>
    <p:sldId id="275" r:id="rId4"/>
    <p:sldId id="439" r:id="rId5"/>
    <p:sldId id="440" r:id="rId6"/>
    <p:sldId id="257" r:id="rId7"/>
    <p:sldId id="276" r:id="rId8"/>
    <p:sldId id="310" r:id="rId9"/>
    <p:sldId id="443" r:id="rId10"/>
    <p:sldId id="442" r:id="rId11"/>
    <p:sldId id="458" r:id="rId12"/>
    <p:sldId id="260" r:id="rId13"/>
    <p:sldId id="261" r:id="rId14"/>
    <p:sldId id="466" r:id="rId15"/>
    <p:sldId id="467" r:id="rId16"/>
    <p:sldId id="262" r:id="rId17"/>
    <p:sldId id="311" r:id="rId18"/>
    <p:sldId id="390" r:id="rId19"/>
    <p:sldId id="468" r:id="rId20"/>
    <p:sldId id="459" r:id="rId21"/>
    <p:sldId id="441" r:id="rId22"/>
    <p:sldId id="266" r:id="rId23"/>
    <p:sldId id="444" r:id="rId24"/>
    <p:sldId id="445" r:id="rId25"/>
    <p:sldId id="268" r:id="rId26"/>
    <p:sldId id="269" r:id="rId27"/>
    <p:sldId id="270" r:id="rId28"/>
    <p:sldId id="460" r:id="rId29"/>
    <p:sldId id="271" r:id="rId30"/>
    <p:sldId id="465" r:id="rId31"/>
    <p:sldId id="469" r:id="rId32"/>
    <p:sldId id="446" r:id="rId33"/>
    <p:sldId id="447" r:id="rId34"/>
    <p:sldId id="273" r:id="rId35"/>
    <p:sldId id="272" r:id="rId36"/>
    <p:sldId id="461" r:id="rId37"/>
    <p:sldId id="448" r:id="rId38"/>
    <p:sldId id="449" r:id="rId39"/>
    <p:sldId id="451" r:id="rId40"/>
    <p:sldId id="342" r:id="rId41"/>
    <p:sldId id="452" r:id="rId42"/>
    <p:sldId id="450" r:id="rId43"/>
    <p:sldId id="462" r:id="rId44"/>
    <p:sldId id="454" r:id="rId45"/>
    <p:sldId id="455" r:id="rId46"/>
    <p:sldId id="463" r:id="rId47"/>
    <p:sldId id="464" r:id="rId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atrick C Mathias" initials="PCM" lastIdx="4" clrIdx="0">
    <p:extLst>
      <p:ext uri="{19B8F6BF-5375-455C-9EA6-DF929625EA0E}">
        <p15:presenceInfo xmlns:p15="http://schemas.microsoft.com/office/powerpoint/2012/main" userId="S::pcm10@uw.edu::1f09a1f0-1fe3-4224-a48c-12494ec224fd"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111"/>
    <p:restoredTop sz="79040" autoAdjust="0"/>
  </p:normalViewPr>
  <p:slideViewPr>
    <p:cSldViewPr snapToGrid="0" snapToObjects="1">
      <p:cViewPr varScale="1">
        <p:scale>
          <a:sx n="68" d="100"/>
          <a:sy n="68" d="100"/>
        </p:scale>
        <p:origin x="1440"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commentAuthors" Target="commentAuthors.xml"/><Relationship Id="rId55"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atrick C Mathias" userId="1f09a1f0-1fe3-4224-a48c-12494ec224fd" providerId="ADAL" clId="{D30E9D88-268D-3F4E-9050-4985CC2D8FCC}"/>
    <pc:docChg chg="undo redo custSel addSld delSld modSld sldOrd modMainMaster">
      <pc:chgData name="Patrick C Mathias" userId="1f09a1f0-1fe3-4224-a48c-12494ec224fd" providerId="ADAL" clId="{D30E9D88-268D-3F4E-9050-4985CC2D8FCC}" dt="2019-04-30T07:04:55.896" v="5557" actId="2696"/>
      <pc:docMkLst>
        <pc:docMk/>
      </pc:docMkLst>
      <pc:sldChg chg="addSp delSp modSp">
        <pc:chgData name="Patrick C Mathias" userId="1f09a1f0-1fe3-4224-a48c-12494ec224fd" providerId="ADAL" clId="{D30E9D88-268D-3F4E-9050-4985CC2D8FCC}" dt="2019-04-30T02:53:22.862" v="2605" actId="27636"/>
        <pc:sldMkLst>
          <pc:docMk/>
          <pc:sldMk cId="2231196255" sldId="256"/>
        </pc:sldMkLst>
        <pc:spChg chg="del mod">
          <ac:chgData name="Patrick C Mathias" userId="1f09a1f0-1fe3-4224-a48c-12494ec224fd" providerId="ADAL" clId="{D30E9D88-268D-3F4E-9050-4985CC2D8FCC}" dt="2019-04-30T02:52:42.491" v="2574" actId="478"/>
          <ac:spMkLst>
            <pc:docMk/>
            <pc:sldMk cId="2231196255" sldId="256"/>
            <ac:spMk id="2" creationId="{590DE43A-0886-0144-A85F-A8A42056E796}"/>
          </ac:spMkLst>
        </pc:spChg>
        <pc:spChg chg="add del mod">
          <ac:chgData name="Patrick C Mathias" userId="1f09a1f0-1fe3-4224-a48c-12494ec224fd" providerId="ADAL" clId="{D30E9D88-268D-3F4E-9050-4985CC2D8FCC}" dt="2019-04-30T02:52:59.365" v="2579" actId="478"/>
          <ac:spMkLst>
            <pc:docMk/>
            <pc:sldMk cId="2231196255" sldId="256"/>
            <ac:spMk id="6" creationId="{1B5EB08A-94C1-484F-8272-39D82D4782ED}"/>
          </ac:spMkLst>
        </pc:spChg>
        <pc:spChg chg="add del mod">
          <ac:chgData name="Patrick C Mathias" userId="1f09a1f0-1fe3-4224-a48c-12494ec224fd" providerId="ADAL" clId="{D30E9D88-268D-3F4E-9050-4985CC2D8FCC}" dt="2019-04-30T02:52:55.013" v="2578"/>
          <ac:spMkLst>
            <pc:docMk/>
            <pc:sldMk cId="2231196255" sldId="256"/>
            <ac:spMk id="7" creationId="{D52B9E79-5EB9-CE40-BA5D-5EE77D985255}"/>
          </ac:spMkLst>
        </pc:spChg>
        <pc:spChg chg="add del">
          <ac:chgData name="Patrick C Mathias" userId="1f09a1f0-1fe3-4224-a48c-12494ec224fd" providerId="ADAL" clId="{D30E9D88-268D-3F4E-9050-4985CC2D8FCC}" dt="2019-04-30T02:52:55.013" v="2578"/>
          <ac:spMkLst>
            <pc:docMk/>
            <pc:sldMk cId="2231196255" sldId="256"/>
            <ac:spMk id="8" creationId="{56D254C6-5986-574B-AECE-F385D1EB6600}"/>
          </ac:spMkLst>
        </pc:spChg>
        <pc:spChg chg="add">
          <ac:chgData name="Patrick C Mathias" userId="1f09a1f0-1fe3-4224-a48c-12494ec224fd" providerId="ADAL" clId="{D30E9D88-268D-3F4E-9050-4985CC2D8FCC}" dt="2019-04-30T02:53:02.392" v="2580"/>
          <ac:spMkLst>
            <pc:docMk/>
            <pc:sldMk cId="2231196255" sldId="256"/>
            <ac:spMk id="9" creationId="{FAF9869F-005C-7747-9353-1738ECD42A7A}"/>
          </ac:spMkLst>
        </pc:spChg>
        <pc:spChg chg="add mod">
          <ac:chgData name="Patrick C Mathias" userId="1f09a1f0-1fe3-4224-a48c-12494ec224fd" providerId="ADAL" clId="{D30E9D88-268D-3F4E-9050-4985CC2D8FCC}" dt="2019-04-30T02:53:22.862" v="2605" actId="27636"/>
          <ac:spMkLst>
            <pc:docMk/>
            <pc:sldMk cId="2231196255" sldId="256"/>
            <ac:spMk id="10" creationId="{A3059690-FFA6-8B44-A3BE-5E5CDF87329E}"/>
          </ac:spMkLst>
        </pc:spChg>
        <pc:picChg chg="del mod">
          <ac:chgData name="Patrick C Mathias" userId="1f09a1f0-1fe3-4224-a48c-12494ec224fd" providerId="ADAL" clId="{D30E9D88-268D-3F4E-9050-4985CC2D8FCC}" dt="2019-04-30T02:49:36.737" v="2572" actId="478"/>
          <ac:picMkLst>
            <pc:docMk/>
            <pc:sldMk cId="2231196255" sldId="256"/>
            <ac:picMk id="4" creationId="{8ECEC21D-1116-374C-8C92-BCC9D7BC17A5}"/>
          </ac:picMkLst>
        </pc:picChg>
        <pc:picChg chg="del mod">
          <ac:chgData name="Patrick C Mathias" userId="1f09a1f0-1fe3-4224-a48c-12494ec224fd" providerId="ADAL" clId="{D30E9D88-268D-3F4E-9050-4985CC2D8FCC}" dt="2019-04-30T02:49:37.841" v="2573" actId="478"/>
          <ac:picMkLst>
            <pc:docMk/>
            <pc:sldMk cId="2231196255" sldId="256"/>
            <ac:picMk id="5" creationId="{5898D0D6-B3A7-D745-A14D-B8A2F91E879A}"/>
          </ac:picMkLst>
        </pc:picChg>
      </pc:sldChg>
      <pc:sldChg chg="modSp modAnim">
        <pc:chgData name="Patrick C Mathias" userId="1f09a1f0-1fe3-4224-a48c-12494ec224fd" providerId="ADAL" clId="{D30E9D88-268D-3F4E-9050-4985CC2D8FCC}" dt="2019-04-30T06:58:37.906" v="5254" actId="27636"/>
        <pc:sldMkLst>
          <pc:docMk/>
          <pc:sldMk cId="1181653320" sldId="257"/>
        </pc:sldMkLst>
        <pc:spChg chg="mod">
          <ac:chgData name="Patrick C Mathias" userId="1f09a1f0-1fe3-4224-a48c-12494ec224fd" providerId="ADAL" clId="{D30E9D88-268D-3F4E-9050-4985CC2D8FCC}" dt="2019-04-30T06:58:37.906" v="5254" actId="27636"/>
          <ac:spMkLst>
            <pc:docMk/>
            <pc:sldMk cId="1181653320" sldId="257"/>
            <ac:spMk id="3" creationId="{B88CD3F4-5415-0C45-8886-3BC187975D39}"/>
          </ac:spMkLst>
        </pc:spChg>
      </pc:sldChg>
      <pc:sldChg chg="modSp del">
        <pc:chgData name="Patrick C Mathias" userId="1f09a1f0-1fe3-4224-a48c-12494ec224fd" providerId="ADAL" clId="{D30E9D88-268D-3F4E-9050-4985CC2D8FCC}" dt="2019-04-30T03:03:55.890" v="2696" actId="2696"/>
        <pc:sldMkLst>
          <pc:docMk/>
          <pc:sldMk cId="3818068814" sldId="258"/>
        </pc:sldMkLst>
        <pc:spChg chg="mod">
          <ac:chgData name="Patrick C Mathias" userId="1f09a1f0-1fe3-4224-a48c-12494ec224fd" providerId="ADAL" clId="{D30E9D88-268D-3F4E-9050-4985CC2D8FCC}" dt="2019-04-30T02:47:06.595" v="2559"/>
          <ac:spMkLst>
            <pc:docMk/>
            <pc:sldMk cId="3818068814" sldId="258"/>
            <ac:spMk id="2" creationId="{655B4A12-B14A-DB49-B12A-6D9C25EC1078}"/>
          </ac:spMkLst>
        </pc:spChg>
        <pc:spChg chg="mod">
          <ac:chgData name="Patrick C Mathias" userId="1f09a1f0-1fe3-4224-a48c-12494ec224fd" providerId="ADAL" clId="{D30E9D88-268D-3F4E-9050-4985CC2D8FCC}" dt="2019-04-29T16:33:01.021" v="2335" actId="20577"/>
          <ac:spMkLst>
            <pc:docMk/>
            <pc:sldMk cId="3818068814" sldId="258"/>
            <ac:spMk id="3" creationId="{B42837A9-D997-C64F-97EE-7C9C2FB9C061}"/>
          </ac:spMkLst>
        </pc:spChg>
      </pc:sldChg>
      <pc:sldChg chg="addSp modSp setBg addCm delCm modCm">
        <pc:chgData name="Patrick C Mathias" userId="1f09a1f0-1fe3-4224-a48c-12494ec224fd" providerId="ADAL" clId="{D30E9D88-268D-3F4E-9050-4985CC2D8FCC}" dt="2019-04-30T06:58:33.727" v="5252" actId="27636"/>
        <pc:sldMkLst>
          <pc:docMk/>
          <pc:sldMk cId="3562970705" sldId="259"/>
        </pc:sldMkLst>
        <pc:spChg chg="mod">
          <ac:chgData name="Patrick C Mathias" userId="1f09a1f0-1fe3-4224-a48c-12494ec224fd" providerId="ADAL" clId="{D30E9D88-268D-3F4E-9050-4985CC2D8FCC}" dt="2019-04-30T00:15:02.659" v="2518" actId="20577"/>
          <ac:spMkLst>
            <pc:docMk/>
            <pc:sldMk cId="3562970705" sldId="259"/>
            <ac:spMk id="2" creationId="{5F5042F2-E63C-9E49-84B9-B18A25DB7022}"/>
          </ac:spMkLst>
        </pc:spChg>
        <pc:spChg chg="mod">
          <ac:chgData name="Patrick C Mathias" userId="1f09a1f0-1fe3-4224-a48c-12494ec224fd" providerId="ADAL" clId="{D30E9D88-268D-3F4E-9050-4985CC2D8FCC}" dt="2019-04-30T06:58:33.727" v="5252" actId="27636"/>
          <ac:spMkLst>
            <pc:docMk/>
            <pc:sldMk cId="3562970705" sldId="259"/>
            <ac:spMk id="3" creationId="{3DF905CE-4368-3242-9C8D-C3CFBDD31A88}"/>
          </ac:spMkLst>
        </pc:spChg>
        <pc:spChg chg="add mod">
          <ac:chgData name="Patrick C Mathias" userId="1f09a1f0-1fe3-4224-a48c-12494ec224fd" providerId="ADAL" clId="{D30E9D88-268D-3F4E-9050-4985CC2D8FCC}" dt="2019-04-30T03:08:42.701" v="2841" actId="1582"/>
          <ac:spMkLst>
            <pc:docMk/>
            <pc:sldMk cId="3562970705" sldId="259"/>
            <ac:spMk id="9" creationId="{465368A9-7587-AD40-A168-83EC34496C1C}"/>
          </ac:spMkLst>
        </pc:spChg>
        <pc:picChg chg="mod">
          <ac:chgData name="Patrick C Mathias" userId="1f09a1f0-1fe3-4224-a48c-12494ec224fd" providerId="ADAL" clId="{D30E9D88-268D-3F4E-9050-4985CC2D8FCC}" dt="2019-04-30T03:04:19.486" v="2700" actId="1076"/>
          <ac:picMkLst>
            <pc:docMk/>
            <pc:sldMk cId="3562970705" sldId="259"/>
            <ac:picMk id="4" creationId="{94BD8E96-6E9E-9B4F-99D0-62AAC9E551EC}"/>
          </ac:picMkLst>
        </pc:picChg>
        <pc:picChg chg="mod">
          <ac:chgData name="Patrick C Mathias" userId="1f09a1f0-1fe3-4224-a48c-12494ec224fd" providerId="ADAL" clId="{D30E9D88-268D-3F4E-9050-4985CC2D8FCC}" dt="2019-04-30T03:04:29.141" v="2703" actId="1076"/>
          <ac:picMkLst>
            <pc:docMk/>
            <pc:sldMk cId="3562970705" sldId="259"/>
            <ac:picMk id="5" creationId="{9C68312A-2076-F245-BA4A-B8FF92E1D621}"/>
          </ac:picMkLst>
        </pc:picChg>
        <pc:cxnChg chg="mod">
          <ac:chgData name="Patrick C Mathias" userId="1f09a1f0-1fe3-4224-a48c-12494ec224fd" providerId="ADAL" clId="{D30E9D88-268D-3F4E-9050-4985CC2D8FCC}" dt="2019-04-30T03:08:23.849" v="2838" actId="1076"/>
          <ac:cxnSpMkLst>
            <pc:docMk/>
            <pc:sldMk cId="3562970705" sldId="259"/>
            <ac:cxnSpMk id="7" creationId="{02DA0639-F00A-CE4E-8234-3CDB7A489822}"/>
          </ac:cxnSpMkLst>
        </pc:cxnChg>
      </pc:sldChg>
      <pc:sldChg chg="addSp delSp modSp delAnim modAnim">
        <pc:chgData name="Patrick C Mathias" userId="1f09a1f0-1fe3-4224-a48c-12494ec224fd" providerId="ADAL" clId="{D30E9D88-268D-3F4E-9050-4985CC2D8FCC}" dt="2019-04-30T05:44:45.694" v="4560" actId="1076"/>
        <pc:sldMkLst>
          <pc:docMk/>
          <pc:sldMk cId="3386759340" sldId="260"/>
        </pc:sldMkLst>
        <pc:spChg chg="del mod">
          <ac:chgData name="Patrick C Mathias" userId="1f09a1f0-1fe3-4224-a48c-12494ec224fd" providerId="ADAL" clId="{D30E9D88-268D-3F4E-9050-4985CC2D8FCC}" dt="2019-04-29T18:30:29.904" v="2506" actId="478"/>
          <ac:spMkLst>
            <pc:docMk/>
            <pc:sldMk cId="3386759340" sldId="260"/>
            <ac:spMk id="3" creationId="{6C9242D7-7904-604F-BDC8-86CEB5DDAB6B}"/>
          </ac:spMkLst>
        </pc:spChg>
        <pc:spChg chg="add del">
          <ac:chgData name="Patrick C Mathias" userId="1f09a1f0-1fe3-4224-a48c-12494ec224fd" providerId="ADAL" clId="{D30E9D88-268D-3F4E-9050-4985CC2D8FCC}" dt="2019-04-29T16:39:14.551" v="2337"/>
          <ac:spMkLst>
            <pc:docMk/>
            <pc:sldMk cId="3386759340" sldId="260"/>
            <ac:spMk id="5" creationId="{BB0D97E9-73A8-F645-93AA-BD4EF18963C9}"/>
          </ac:spMkLst>
        </pc:spChg>
        <pc:spChg chg="mod">
          <ac:chgData name="Patrick C Mathias" userId="1f09a1f0-1fe3-4224-a48c-12494ec224fd" providerId="ADAL" clId="{D30E9D88-268D-3F4E-9050-4985CC2D8FCC}" dt="2019-04-29T16:40:18.094" v="2340" actId="207"/>
          <ac:spMkLst>
            <pc:docMk/>
            <pc:sldMk cId="3386759340" sldId="260"/>
            <ac:spMk id="8" creationId="{010714D6-D640-C444-91DF-048AA0D49D2D}"/>
          </ac:spMkLst>
        </pc:spChg>
        <pc:spChg chg="add mod">
          <ac:chgData name="Patrick C Mathias" userId="1f09a1f0-1fe3-4224-a48c-12494ec224fd" providerId="ADAL" clId="{D30E9D88-268D-3F4E-9050-4985CC2D8FCC}" dt="2019-04-30T04:39:36.939" v="3155" actId="207"/>
          <ac:spMkLst>
            <pc:docMk/>
            <pc:sldMk cId="3386759340" sldId="260"/>
            <ac:spMk id="9" creationId="{4A717DD7-325E-8747-9BA7-2DC217F89182}"/>
          </ac:spMkLst>
        </pc:spChg>
        <pc:spChg chg="add mod">
          <ac:chgData name="Patrick C Mathias" userId="1f09a1f0-1fe3-4224-a48c-12494ec224fd" providerId="ADAL" clId="{D30E9D88-268D-3F4E-9050-4985CC2D8FCC}" dt="2019-04-29T17:36:24.155" v="2400" actId="571"/>
          <ac:spMkLst>
            <pc:docMk/>
            <pc:sldMk cId="3386759340" sldId="260"/>
            <ac:spMk id="10" creationId="{311D093C-9B46-774D-8D4C-0FF1D8FBE00D}"/>
          </ac:spMkLst>
        </pc:spChg>
        <pc:spChg chg="add mod">
          <ac:chgData name="Patrick C Mathias" userId="1f09a1f0-1fe3-4224-a48c-12494ec224fd" providerId="ADAL" clId="{D30E9D88-268D-3F4E-9050-4985CC2D8FCC}" dt="2019-04-30T04:39:36.939" v="3155" actId="207"/>
          <ac:spMkLst>
            <pc:docMk/>
            <pc:sldMk cId="3386759340" sldId="260"/>
            <ac:spMk id="11" creationId="{9745A907-9F0A-7F4F-BE70-33ACE2C7E8E5}"/>
          </ac:spMkLst>
        </pc:spChg>
        <pc:spChg chg="add del mod">
          <ac:chgData name="Patrick C Mathias" userId="1f09a1f0-1fe3-4224-a48c-12494ec224fd" providerId="ADAL" clId="{D30E9D88-268D-3F4E-9050-4985CC2D8FCC}" dt="2019-04-29T17:40:58.066" v="2442" actId="478"/>
          <ac:spMkLst>
            <pc:docMk/>
            <pc:sldMk cId="3386759340" sldId="260"/>
            <ac:spMk id="15" creationId="{60E77604-5730-5140-A47C-1D021535B808}"/>
          </ac:spMkLst>
        </pc:spChg>
        <pc:spChg chg="add del mod">
          <ac:chgData name="Patrick C Mathias" userId="1f09a1f0-1fe3-4224-a48c-12494ec224fd" providerId="ADAL" clId="{D30E9D88-268D-3F4E-9050-4985CC2D8FCC}" dt="2019-04-29T18:29:38.686" v="2498" actId="478"/>
          <ac:spMkLst>
            <pc:docMk/>
            <pc:sldMk cId="3386759340" sldId="260"/>
            <ac:spMk id="16" creationId="{7512D2B1-F7D2-B348-964D-E9EC1679BEDF}"/>
          </ac:spMkLst>
        </pc:spChg>
        <pc:spChg chg="add mod">
          <ac:chgData name="Patrick C Mathias" userId="1f09a1f0-1fe3-4224-a48c-12494ec224fd" providerId="ADAL" clId="{D30E9D88-268D-3F4E-9050-4985CC2D8FCC}" dt="2019-04-30T04:39:36.939" v="3155" actId="207"/>
          <ac:spMkLst>
            <pc:docMk/>
            <pc:sldMk cId="3386759340" sldId="260"/>
            <ac:spMk id="17" creationId="{72C93FAA-39A0-A141-83B7-46C687ADA8B9}"/>
          </ac:spMkLst>
        </pc:spChg>
        <pc:spChg chg="add del mod">
          <ac:chgData name="Patrick C Mathias" userId="1f09a1f0-1fe3-4224-a48c-12494ec224fd" providerId="ADAL" clId="{D30E9D88-268D-3F4E-9050-4985CC2D8FCC}" dt="2019-04-29T17:43:02.453" v="2489" actId="478"/>
          <ac:spMkLst>
            <pc:docMk/>
            <pc:sldMk cId="3386759340" sldId="260"/>
            <ac:spMk id="18" creationId="{E633C4BE-15D2-E044-AD70-79843C7F7F30}"/>
          </ac:spMkLst>
        </pc:spChg>
        <pc:spChg chg="add mod">
          <ac:chgData name="Patrick C Mathias" userId="1f09a1f0-1fe3-4224-a48c-12494ec224fd" providerId="ADAL" clId="{D30E9D88-268D-3F4E-9050-4985CC2D8FCC}" dt="2019-04-30T04:39:36.939" v="3155" actId="207"/>
          <ac:spMkLst>
            <pc:docMk/>
            <pc:sldMk cId="3386759340" sldId="260"/>
            <ac:spMk id="19" creationId="{07E3C8C8-E3A2-C54F-9A8E-11AD149FAF80}"/>
          </ac:spMkLst>
        </pc:spChg>
        <pc:spChg chg="add mod">
          <ac:chgData name="Patrick C Mathias" userId="1f09a1f0-1fe3-4224-a48c-12494ec224fd" providerId="ADAL" clId="{D30E9D88-268D-3F4E-9050-4985CC2D8FCC}" dt="2019-04-30T04:39:36.939" v="3155" actId="207"/>
          <ac:spMkLst>
            <pc:docMk/>
            <pc:sldMk cId="3386759340" sldId="260"/>
            <ac:spMk id="20" creationId="{ADE712A8-EB58-534D-B26F-64DD89E1FF46}"/>
          </ac:spMkLst>
        </pc:spChg>
        <pc:spChg chg="add del mod">
          <ac:chgData name="Patrick C Mathias" userId="1f09a1f0-1fe3-4224-a48c-12494ec224fd" providerId="ADAL" clId="{D30E9D88-268D-3F4E-9050-4985CC2D8FCC}" dt="2019-04-29T18:29:35.273" v="2497" actId="478"/>
          <ac:spMkLst>
            <pc:docMk/>
            <pc:sldMk cId="3386759340" sldId="260"/>
            <ac:spMk id="21" creationId="{5D2DA74A-8F21-8E4D-9F18-88E2A6A6BB8F}"/>
          </ac:spMkLst>
        </pc:spChg>
        <pc:spChg chg="add mod">
          <ac:chgData name="Patrick C Mathias" userId="1f09a1f0-1fe3-4224-a48c-12494ec224fd" providerId="ADAL" clId="{D30E9D88-268D-3F4E-9050-4985CC2D8FCC}" dt="2019-04-30T04:39:36.939" v="3155" actId="207"/>
          <ac:spMkLst>
            <pc:docMk/>
            <pc:sldMk cId="3386759340" sldId="260"/>
            <ac:spMk id="22" creationId="{7B011BEB-00C1-3544-8B58-2547290F0DB6}"/>
          </ac:spMkLst>
        </pc:spChg>
        <pc:spChg chg="add del mod">
          <ac:chgData name="Patrick C Mathias" userId="1f09a1f0-1fe3-4224-a48c-12494ec224fd" providerId="ADAL" clId="{D30E9D88-268D-3F4E-9050-4985CC2D8FCC}" dt="2019-04-29T18:30:43.488" v="2507" actId="478"/>
          <ac:spMkLst>
            <pc:docMk/>
            <pc:sldMk cId="3386759340" sldId="260"/>
            <ac:spMk id="24" creationId="{CD1C9E86-2ACE-C94E-A7F9-E8537D12EAF2}"/>
          </ac:spMkLst>
        </pc:spChg>
        <pc:grpChg chg="add del mod">
          <ac:chgData name="Patrick C Mathias" userId="1f09a1f0-1fe3-4224-a48c-12494ec224fd" providerId="ADAL" clId="{D30E9D88-268D-3F4E-9050-4985CC2D8FCC}" dt="2019-04-29T16:40:26.595" v="2341" actId="478"/>
          <ac:grpSpMkLst>
            <pc:docMk/>
            <pc:sldMk cId="3386759340" sldId="260"/>
            <ac:grpSpMk id="6" creationId="{B2DA9E78-97A3-CB47-AFC9-8346187663B1}"/>
          </ac:grpSpMkLst>
        </pc:grpChg>
        <pc:grpChg chg="add del">
          <ac:chgData name="Patrick C Mathias" userId="1f09a1f0-1fe3-4224-a48c-12494ec224fd" providerId="ADAL" clId="{D30E9D88-268D-3F4E-9050-4985CC2D8FCC}" dt="2019-04-29T17:38:00.767" v="2413"/>
          <ac:grpSpMkLst>
            <pc:docMk/>
            <pc:sldMk cId="3386759340" sldId="260"/>
            <ac:grpSpMk id="12" creationId="{B9B80B54-97C3-EB41-9F4B-B89BD527B387}"/>
          </ac:grpSpMkLst>
        </pc:grpChg>
        <pc:picChg chg="add del mod">
          <ac:chgData name="Patrick C Mathias" userId="1f09a1f0-1fe3-4224-a48c-12494ec224fd" providerId="ADAL" clId="{D30E9D88-268D-3F4E-9050-4985CC2D8FCC}" dt="2019-04-30T03:09:13.984" v="2842" actId="1076"/>
          <ac:picMkLst>
            <pc:docMk/>
            <pc:sldMk cId="3386759340" sldId="260"/>
            <ac:picMk id="4" creationId="{9329D746-F066-6E49-A048-6FB62C54B569}"/>
          </ac:picMkLst>
        </pc:picChg>
        <pc:picChg chg="add mod">
          <ac:chgData name="Patrick C Mathias" userId="1f09a1f0-1fe3-4224-a48c-12494ec224fd" providerId="ADAL" clId="{D30E9D88-268D-3F4E-9050-4985CC2D8FCC}" dt="2019-04-30T05:44:45.694" v="4560" actId="1076"/>
          <ac:picMkLst>
            <pc:docMk/>
            <pc:sldMk cId="3386759340" sldId="260"/>
            <ac:picMk id="25" creationId="{9299876C-3A04-7E4B-B96B-442CC6909056}"/>
          </ac:picMkLst>
        </pc:picChg>
      </pc:sldChg>
      <pc:sldChg chg="addSp delSp modSp modAnim">
        <pc:chgData name="Patrick C Mathias" userId="1f09a1f0-1fe3-4224-a48c-12494ec224fd" providerId="ADAL" clId="{D30E9D88-268D-3F4E-9050-4985CC2D8FCC}" dt="2019-04-30T05:44:53.771" v="4561"/>
        <pc:sldMkLst>
          <pc:docMk/>
          <pc:sldMk cId="3135818697" sldId="261"/>
        </pc:sldMkLst>
        <pc:spChg chg="del mod">
          <ac:chgData name="Patrick C Mathias" userId="1f09a1f0-1fe3-4224-a48c-12494ec224fd" providerId="ADAL" clId="{D30E9D88-268D-3F4E-9050-4985CC2D8FCC}" dt="2019-04-30T03:10:53.719" v="2853" actId="478"/>
          <ac:spMkLst>
            <pc:docMk/>
            <pc:sldMk cId="3135818697" sldId="261"/>
            <ac:spMk id="3" creationId="{6ADA91DB-A963-474A-AB2E-6F4C2A029828}"/>
          </ac:spMkLst>
        </pc:spChg>
        <pc:spChg chg="add del mod">
          <ac:chgData name="Patrick C Mathias" userId="1f09a1f0-1fe3-4224-a48c-12494ec224fd" providerId="ADAL" clId="{D30E9D88-268D-3F4E-9050-4985CC2D8FCC}" dt="2019-04-30T03:11:08.893" v="2855" actId="478"/>
          <ac:spMkLst>
            <pc:docMk/>
            <pc:sldMk cId="3135818697" sldId="261"/>
            <ac:spMk id="5" creationId="{2AFF6C51-E47E-C746-9166-CCD5ACCFB571}"/>
          </ac:spMkLst>
        </pc:spChg>
        <pc:spChg chg="mod">
          <ac:chgData name="Patrick C Mathias" userId="1f09a1f0-1fe3-4224-a48c-12494ec224fd" providerId="ADAL" clId="{D30E9D88-268D-3F4E-9050-4985CC2D8FCC}" dt="2019-04-30T03:11:58.107" v="2879" actId="1076"/>
          <ac:spMkLst>
            <pc:docMk/>
            <pc:sldMk cId="3135818697" sldId="261"/>
            <ac:spMk id="7" creationId="{D955F16E-5E1D-8544-990D-0FCB9A41F414}"/>
          </ac:spMkLst>
        </pc:spChg>
        <pc:spChg chg="add mod">
          <ac:chgData name="Patrick C Mathias" userId="1f09a1f0-1fe3-4224-a48c-12494ec224fd" providerId="ADAL" clId="{D30E9D88-268D-3F4E-9050-4985CC2D8FCC}" dt="2019-04-30T04:39:28.216" v="3154" actId="207"/>
          <ac:spMkLst>
            <pc:docMk/>
            <pc:sldMk cId="3135818697" sldId="261"/>
            <ac:spMk id="8" creationId="{BECE04AD-11F3-6E41-BCB2-A4A3011CC0E1}"/>
          </ac:spMkLst>
        </pc:spChg>
        <pc:spChg chg="add mod">
          <ac:chgData name="Patrick C Mathias" userId="1f09a1f0-1fe3-4224-a48c-12494ec224fd" providerId="ADAL" clId="{D30E9D88-268D-3F4E-9050-4985CC2D8FCC}" dt="2019-04-30T04:39:28.216" v="3154" actId="207"/>
          <ac:spMkLst>
            <pc:docMk/>
            <pc:sldMk cId="3135818697" sldId="261"/>
            <ac:spMk id="9" creationId="{37B002ED-1CA1-D348-A7B1-36973B30C3D5}"/>
          </ac:spMkLst>
        </pc:spChg>
        <pc:spChg chg="add mod">
          <ac:chgData name="Patrick C Mathias" userId="1f09a1f0-1fe3-4224-a48c-12494ec224fd" providerId="ADAL" clId="{D30E9D88-268D-3F4E-9050-4985CC2D8FCC}" dt="2019-04-30T04:39:28.216" v="3154" actId="207"/>
          <ac:spMkLst>
            <pc:docMk/>
            <pc:sldMk cId="3135818697" sldId="261"/>
            <ac:spMk id="10" creationId="{4C713760-A6F2-484F-9E13-FF0093ED57E2}"/>
          </ac:spMkLst>
        </pc:spChg>
        <pc:spChg chg="add mod">
          <ac:chgData name="Patrick C Mathias" userId="1f09a1f0-1fe3-4224-a48c-12494ec224fd" providerId="ADAL" clId="{D30E9D88-268D-3F4E-9050-4985CC2D8FCC}" dt="2019-04-30T04:39:28.216" v="3154" actId="207"/>
          <ac:spMkLst>
            <pc:docMk/>
            <pc:sldMk cId="3135818697" sldId="261"/>
            <ac:spMk id="11" creationId="{448914F6-45C8-6C46-9D45-C70D43C9429E}"/>
          </ac:spMkLst>
        </pc:spChg>
        <pc:picChg chg="mod">
          <ac:chgData name="Patrick C Mathias" userId="1f09a1f0-1fe3-4224-a48c-12494ec224fd" providerId="ADAL" clId="{D30E9D88-268D-3F4E-9050-4985CC2D8FCC}" dt="2019-04-30T03:11:35.421" v="2858" actId="1076"/>
          <ac:picMkLst>
            <pc:docMk/>
            <pc:sldMk cId="3135818697" sldId="261"/>
            <ac:picMk id="6" creationId="{E7ED6C30-249E-B24E-996C-019BEB6A23DA}"/>
          </ac:picMkLst>
        </pc:picChg>
        <pc:picChg chg="add">
          <ac:chgData name="Patrick C Mathias" userId="1f09a1f0-1fe3-4224-a48c-12494ec224fd" providerId="ADAL" clId="{D30E9D88-268D-3F4E-9050-4985CC2D8FCC}" dt="2019-04-30T05:44:53.771" v="4561"/>
          <ac:picMkLst>
            <pc:docMk/>
            <pc:sldMk cId="3135818697" sldId="261"/>
            <ac:picMk id="12" creationId="{80F92E5D-CD74-7145-A020-9FFFAED0E513}"/>
          </ac:picMkLst>
        </pc:picChg>
      </pc:sldChg>
      <pc:sldChg chg="addSp delSp modSp delAnim modAnim">
        <pc:chgData name="Patrick C Mathias" userId="1f09a1f0-1fe3-4224-a48c-12494ec224fd" providerId="ADAL" clId="{D30E9D88-268D-3F4E-9050-4985CC2D8FCC}" dt="2019-04-30T05:44:56.047" v="4562"/>
        <pc:sldMkLst>
          <pc:docMk/>
          <pc:sldMk cId="3825338202" sldId="262"/>
        </pc:sldMkLst>
        <pc:spChg chg="mod">
          <ac:chgData name="Patrick C Mathias" userId="1f09a1f0-1fe3-4224-a48c-12494ec224fd" providerId="ADAL" clId="{D30E9D88-268D-3F4E-9050-4985CC2D8FCC}" dt="2019-04-30T03:13:36.799" v="2881" actId="20577"/>
          <ac:spMkLst>
            <pc:docMk/>
            <pc:sldMk cId="3825338202" sldId="262"/>
            <ac:spMk id="2" creationId="{449E85D2-8B1F-1B42-84C5-2371EC064410}"/>
          </ac:spMkLst>
        </pc:spChg>
        <pc:spChg chg="del">
          <ac:chgData name="Patrick C Mathias" userId="1f09a1f0-1fe3-4224-a48c-12494ec224fd" providerId="ADAL" clId="{D30E9D88-268D-3F4E-9050-4985CC2D8FCC}" dt="2019-04-30T03:17:20.381" v="2968" actId="478"/>
          <ac:spMkLst>
            <pc:docMk/>
            <pc:sldMk cId="3825338202" sldId="262"/>
            <ac:spMk id="7" creationId="{92DEEAEA-EB5B-FD4E-9C41-F0F3655D41F0}"/>
          </ac:spMkLst>
        </pc:spChg>
        <pc:spChg chg="del">
          <ac:chgData name="Patrick C Mathias" userId="1f09a1f0-1fe3-4224-a48c-12494ec224fd" providerId="ADAL" clId="{D30E9D88-268D-3F4E-9050-4985CC2D8FCC}" dt="2019-04-30T03:17:20.381" v="2968" actId="478"/>
          <ac:spMkLst>
            <pc:docMk/>
            <pc:sldMk cId="3825338202" sldId="262"/>
            <ac:spMk id="10" creationId="{15A32841-D568-DD40-9EE8-566A3EF0E5A3}"/>
          </ac:spMkLst>
        </pc:spChg>
        <pc:spChg chg="del">
          <ac:chgData name="Patrick C Mathias" userId="1f09a1f0-1fe3-4224-a48c-12494ec224fd" providerId="ADAL" clId="{D30E9D88-268D-3F4E-9050-4985CC2D8FCC}" dt="2019-04-30T03:18:05.591" v="2975" actId="478"/>
          <ac:spMkLst>
            <pc:docMk/>
            <pc:sldMk cId="3825338202" sldId="262"/>
            <ac:spMk id="14" creationId="{CB4A5195-97AA-464F-824E-0EA08FCA4414}"/>
          </ac:spMkLst>
        </pc:spChg>
        <pc:spChg chg="del mod">
          <ac:chgData name="Patrick C Mathias" userId="1f09a1f0-1fe3-4224-a48c-12494ec224fd" providerId="ADAL" clId="{D30E9D88-268D-3F4E-9050-4985CC2D8FCC}" dt="2019-04-30T04:32:43.565" v="3028" actId="478"/>
          <ac:spMkLst>
            <pc:docMk/>
            <pc:sldMk cId="3825338202" sldId="262"/>
            <ac:spMk id="18" creationId="{F72AA4B0-5376-DB4E-8028-02F3FA9F2319}"/>
          </ac:spMkLst>
        </pc:spChg>
        <pc:spChg chg="add mod">
          <ac:chgData name="Patrick C Mathias" userId="1f09a1f0-1fe3-4224-a48c-12494ec224fd" providerId="ADAL" clId="{D30E9D88-268D-3F4E-9050-4985CC2D8FCC}" dt="2019-04-30T04:39:14.460" v="3152" actId="207"/>
          <ac:spMkLst>
            <pc:docMk/>
            <pc:sldMk cId="3825338202" sldId="262"/>
            <ac:spMk id="19" creationId="{6A00FE6B-EEA3-6C4E-8DA3-769C5D43637A}"/>
          </ac:spMkLst>
        </pc:spChg>
        <pc:spChg chg="del">
          <ac:chgData name="Patrick C Mathias" userId="1f09a1f0-1fe3-4224-a48c-12494ec224fd" providerId="ADAL" clId="{D30E9D88-268D-3F4E-9050-4985CC2D8FCC}" dt="2019-04-19T03:08:05.679" v="4" actId="478"/>
          <ac:spMkLst>
            <pc:docMk/>
            <pc:sldMk cId="3825338202" sldId="262"/>
            <ac:spMk id="19" creationId="{88063183-DBF2-4C43-8B9F-8DD660330C55}"/>
          </ac:spMkLst>
        </pc:spChg>
        <pc:spChg chg="add mod">
          <ac:chgData name="Patrick C Mathias" userId="1f09a1f0-1fe3-4224-a48c-12494ec224fd" providerId="ADAL" clId="{D30E9D88-268D-3F4E-9050-4985CC2D8FCC}" dt="2019-04-30T04:39:14.460" v="3152" actId="207"/>
          <ac:spMkLst>
            <pc:docMk/>
            <pc:sldMk cId="3825338202" sldId="262"/>
            <ac:spMk id="20" creationId="{11809E0D-2F9B-0746-A665-84066D8969A6}"/>
          </ac:spMkLst>
        </pc:spChg>
        <pc:spChg chg="add mod">
          <ac:chgData name="Patrick C Mathias" userId="1f09a1f0-1fe3-4224-a48c-12494ec224fd" providerId="ADAL" clId="{D30E9D88-268D-3F4E-9050-4985CC2D8FCC}" dt="2019-04-30T04:39:14.460" v="3152" actId="207"/>
          <ac:spMkLst>
            <pc:docMk/>
            <pc:sldMk cId="3825338202" sldId="262"/>
            <ac:spMk id="21" creationId="{C39948F5-1A6B-CA4F-9939-607AA5EB105F}"/>
          </ac:spMkLst>
        </pc:spChg>
        <pc:spChg chg="add mod">
          <ac:chgData name="Patrick C Mathias" userId="1f09a1f0-1fe3-4224-a48c-12494ec224fd" providerId="ADAL" clId="{D30E9D88-268D-3F4E-9050-4985CC2D8FCC}" dt="2019-04-30T04:39:14.460" v="3152" actId="207"/>
          <ac:spMkLst>
            <pc:docMk/>
            <pc:sldMk cId="3825338202" sldId="262"/>
            <ac:spMk id="22" creationId="{26260B7F-4EE0-3A40-8DC4-CF68798BEBEF}"/>
          </ac:spMkLst>
        </pc:spChg>
        <pc:spChg chg="add mod">
          <ac:chgData name="Patrick C Mathias" userId="1f09a1f0-1fe3-4224-a48c-12494ec224fd" providerId="ADAL" clId="{D30E9D88-268D-3F4E-9050-4985CC2D8FCC}" dt="2019-04-30T04:39:14.460" v="3152" actId="207"/>
          <ac:spMkLst>
            <pc:docMk/>
            <pc:sldMk cId="3825338202" sldId="262"/>
            <ac:spMk id="23" creationId="{61DB850C-DCAC-AE48-B9A3-B6CFC781DFBF}"/>
          </ac:spMkLst>
        </pc:spChg>
        <pc:spChg chg="add mod">
          <ac:chgData name="Patrick C Mathias" userId="1f09a1f0-1fe3-4224-a48c-12494ec224fd" providerId="ADAL" clId="{D30E9D88-268D-3F4E-9050-4985CC2D8FCC}" dt="2019-04-30T04:39:14.460" v="3152" actId="207"/>
          <ac:spMkLst>
            <pc:docMk/>
            <pc:sldMk cId="3825338202" sldId="262"/>
            <ac:spMk id="24" creationId="{F1AF24E4-3738-2E48-847E-3AD15393267B}"/>
          </ac:spMkLst>
        </pc:spChg>
        <pc:spChg chg="add mod">
          <ac:chgData name="Patrick C Mathias" userId="1f09a1f0-1fe3-4224-a48c-12494ec224fd" providerId="ADAL" clId="{D30E9D88-268D-3F4E-9050-4985CC2D8FCC}" dt="2019-04-30T04:39:14.460" v="3152" actId="207"/>
          <ac:spMkLst>
            <pc:docMk/>
            <pc:sldMk cId="3825338202" sldId="262"/>
            <ac:spMk id="25" creationId="{D07C62FC-1593-EA47-81E9-E68F33E57656}"/>
          </ac:spMkLst>
        </pc:spChg>
        <pc:spChg chg="add mod">
          <ac:chgData name="Patrick C Mathias" userId="1f09a1f0-1fe3-4224-a48c-12494ec224fd" providerId="ADAL" clId="{D30E9D88-268D-3F4E-9050-4985CC2D8FCC}" dt="2019-04-30T04:39:14.460" v="3152" actId="207"/>
          <ac:spMkLst>
            <pc:docMk/>
            <pc:sldMk cId="3825338202" sldId="262"/>
            <ac:spMk id="26" creationId="{6E926126-3065-874E-B699-E3648F1C2EC5}"/>
          </ac:spMkLst>
        </pc:spChg>
        <pc:spChg chg="add mod">
          <ac:chgData name="Patrick C Mathias" userId="1f09a1f0-1fe3-4224-a48c-12494ec224fd" providerId="ADAL" clId="{D30E9D88-268D-3F4E-9050-4985CC2D8FCC}" dt="2019-04-30T04:39:20.097" v="3153" actId="207"/>
          <ac:spMkLst>
            <pc:docMk/>
            <pc:sldMk cId="3825338202" sldId="262"/>
            <ac:spMk id="27" creationId="{8467606F-09E4-6B47-906F-FFF2E38A5C34}"/>
          </ac:spMkLst>
        </pc:spChg>
        <pc:spChg chg="add mod">
          <ac:chgData name="Patrick C Mathias" userId="1f09a1f0-1fe3-4224-a48c-12494ec224fd" providerId="ADAL" clId="{D30E9D88-268D-3F4E-9050-4985CC2D8FCC}" dt="2019-04-30T04:39:20.097" v="3153" actId="207"/>
          <ac:spMkLst>
            <pc:docMk/>
            <pc:sldMk cId="3825338202" sldId="262"/>
            <ac:spMk id="28" creationId="{622B9323-6F75-B640-809D-4F8EBC9593DA}"/>
          </ac:spMkLst>
        </pc:spChg>
        <pc:grpChg chg="del">
          <ac:chgData name="Patrick C Mathias" userId="1f09a1f0-1fe3-4224-a48c-12494ec224fd" providerId="ADAL" clId="{D30E9D88-268D-3F4E-9050-4985CC2D8FCC}" dt="2019-04-30T03:18:10.898" v="2976" actId="478"/>
          <ac:grpSpMkLst>
            <pc:docMk/>
            <pc:sldMk cId="3825338202" sldId="262"/>
            <ac:grpSpMk id="16" creationId="{2B1900E0-9CEA-DD48-A328-220583B6E193}"/>
          </ac:grpSpMkLst>
        </pc:grpChg>
        <pc:picChg chg="mod">
          <ac:chgData name="Patrick C Mathias" userId="1f09a1f0-1fe3-4224-a48c-12494ec224fd" providerId="ADAL" clId="{D30E9D88-268D-3F4E-9050-4985CC2D8FCC}" dt="2019-04-30T03:18:41.698" v="2981" actId="1076"/>
          <ac:picMkLst>
            <pc:docMk/>
            <pc:sldMk cId="3825338202" sldId="262"/>
            <ac:picMk id="4" creationId="{F3148C46-DB14-2B4B-9FAB-9DA681211D13}"/>
          </ac:picMkLst>
        </pc:picChg>
        <pc:picChg chg="del mod topLvl">
          <ac:chgData name="Patrick C Mathias" userId="1f09a1f0-1fe3-4224-a48c-12494ec224fd" providerId="ADAL" clId="{D30E9D88-268D-3F4E-9050-4985CC2D8FCC}" dt="2019-04-30T03:18:28.884" v="2979"/>
          <ac:picMkLst>
            <pc:docMk/>
            <pc:sldMk cId="3825338202" sldId="262"/>
            <ac:picMk id="15" creationId="{AD4EC7B9-F980-AA43-8EC9-6DB352CCC5BF}"/>
          </ac:picMkLst>
        </pc:picChg>
        <pc:picChg chg="add">
          <ac:chgData name="Patrick C Mathias" userId="1f09a1f0-1fe3-4224-a48c-12494ec224fd" providerId="ADAL" clId="{D30E9D88-268D-3F4E-9050-4985CC2D8FCC}" dt="2019-04-30T05:44:56.047" v="4562"/>
          <ac:picMkLst>
            <pc:docMk/>
            <pc:sldMk cId="3825338202" sldId="262"/>
            <ac:picMk id="29" creationId="{850BD1BB-55D0-E14A-B6BA-3C437A0422B2}"/>
          </ac:picMkLst>
        </pc:picChg>
        <pc:cxnChg chg="del">
          <ac:chgData name="Patrick C Mathias" userId="1f09a1f0-1fe3-4224-a48c-12494ec224fd" providerId="ADAL" clId="{D30E9D88-268D-3F4E-9050-4985CC2D8FCC}" dt="2019-04-30T03:17:20.381" v="2968" actId="478"/>
          <ac:cxnSpMkLst>
            <pc:docMk/>
            <pc:sldMk cId="3825338202" sldId="262"/>
            <ac:cxnSpMk id="6" creationId="{E8821C96-6F58-5340-82D0-14B946442195}"/>
          </ac:cxnSpMkLst>
        </pc:cxnChg>
        <pc:cxnChg chg="del">
          <ac:chgData name="Patrick C Mathias" userId="1f09a1f0-1fe3-4224-a48c-12494ec224fd" providerId="ADAL" clId="{D30E9D88-268D-3F4E-9050-4985CC2D8FCC}" dt="2019-04-30T03:17:20.381" v="2968" actId="478"/>
          <ac:cxnSpMkLst>
            <pc:docMk/>
            <pc:sldMk cId="3825338202" sldId="262"/>
            <ac:cxnSpMk id="8" creationId="{49017E80-0719-654C-B427-670176E1A3C0}"/>
          </ac:cxnSpMkLst>
        </pc:cxnChg>
        <pc:cxnChg chg="del topLvl">
          <ac:chgData name="Patrick C Mathias" userId="1f09a1f0-1fe3-4224-a48c-12494ec224fd" providerId="ADAL" clId="{D30E9D88-268D-3F4E-9050-4985CC2D8FCC}" dt="2019-04-30T03:18:10.898" v="2976" actId="478"/>
          <ac:cxnSpMkLst>
            <pc:docMk/>
            <pc:sldMk cId="3825338202" sldId="262"/>
            <ac:cxnSpMk id="11" creationId="{9000FEDA-F348-9A45-80AA-B73F117DCF1F}"/>
          </ac:cxnSpMkLst>
        </pc:cxnChg>
        <pc:cxnChg chg="del mod">
          <ac:chgData name="Patrick C Mathias" userId="1f09a1f0-1fe3-4224-a48c-12494ec224fd" providerId="ADAL" clId="{D30E9D88-268D-3F4E-9050-4985CC2D8FCC}" dt="2019-04-30T04:32:43.565" v="3028" actId="478"/>
          <ac:cxnSpMkLst>
            <pc:docMk/>
            <pc:sldMk cId="3825338202" sldId="262"/>
            <ac:cxnSpMk id="17" creationId="{3B949A6F-9204-3247-9684-C98C4F19CD10}"/>
          </ac:cxnSpMkLst>
        </pc:cxnChg>
      </pc:sldChg>
      <pc:sldChg chg="del">
        <pc:chgData name="Patrick C Mathias" userId="1f09a1f0-1fe3-4224-a48c-12494ec224fd" providerId="ADAL" clId="{D30E9D88-268D-3F4E-9050-4985CC2D8FCC}" dt="2019-04-30T07:04:55.896" v="5557" actId="2696"/>
        <pc:sldMkLst>
          <pc:docMk/>
          <pc:sldMk cId="862792356" sldId="263"/>
        </pc:sldMkLst>
      </pc:sldChg>
      <pc:sldChg chg="addSp modSp setBg addCm delCm modCm">
        <pc:chgData name="Patrick C Mathias" userId="1f09a1f0-1fe3-4224-a48c-12494ec224fd" providerId="ADAL" clId="{D30E9D88-268D-3F4E-9050-4985CC2D8FCC}" dt="2019-04-30T06:58:37.955" v="5255" actId="27636"/>
        <pc:sldMkLst>
          <pc:docMk/>
          <pc:sldMk cId="1614109204" sldId="265"/>
        </pc:sldMkLst>
        <pc:spChg chg="mod">
          <ac:chgData name="Patrick C Mathias" userId="1f09a1f0-1fe3-4224-a48c-12494ec224fd" providerId="ADAL" clId="{D30E9D88-268D-3F4E-9050-4985CC2D8FCC}" dt="2019-04-30T00:24:15.558" v="2542" actId="20577"/>
          <ac:spMkLst>
            <pc:docMk/>
            <pc:sldMk cId="1614109204" sldId="265"/>
            <ac:spMk id="2" creationId="{5F5042F2-E63C-9E49-84B9-B18A25DB7022}"/>
          </ac:spMkLst>
        </pc:spChg>
        <pc:spChg chg="mod">
          <ac:chgData name="Patrick C Mathias" userId="1f09a1f0-1fe3-4224-a48c-12494ec224fd" providerId="ADAL" clId="{D30E9D88-268D-3F4E-9050-4985CC2D8FCC}" dt="2019-04-30T06:58:37.955" v="5255" actId="27636"/>
          <ac:spMkLst>
            <pc:docMk/>
            <pc:sldMk cId="1614109204" sldId="265"/>
            <ac:spMk id="3" creationId="{3DF905CE-4368-3242-9C8D-C3CFBDD31A88}"/>
          </ac:spMkLst>
        </pc:spChg>
        <pc:picChg chg="add mod">
          <ac:chgData name="Patrick C Mathias" userId="1f09a1f0-1fe3-4224-a48c-12494ec224fd" providerId="ADAL" clId="{D30E9D88-268D-3F4E-9050-4985CC2D8FCC}" dt="2019-04-30T05:04:07.275" v="3460" actId="1076"/>
          <ac:picMkLst>
            <pc:docMk/>
            <pc:sldMk cId="1614109204" sldId="265"/>
            <ac:picMk id="4" creationId="{71696F3A-0686-7F4D-9C0D-54C98D78E8A3}"/>
          </ac:picMkLst>
        </pc:picChg>
      </pc:sldChg>
      <pc:sldChg chg="modSp add modAnim addCm delCm modCm">
        <pc:chgData name="Patrick C Mathias" userId="1f09a1f0-1fe3-4224-a48c-12494ec224fd" providerId="ADAL" clId="{D30E9D88-268D-3F4E-9050-4985CC2D8FCC}" dt="2019-04-30T05:24:56.984" v="4077" actId="1592"/>
        <pc:sldMkLst>
          <pc:docMk/>
          <pc:sldMk cId="2050957165" sldId="266"/>
        </pc:sldMkLst>
        <pc:spChg chg="mod">
          <ac:chgData name="Patrick C Mathias" userId="1f09a1f0-1fe3-4224-a48c-12494ec224fd" providerId="ADAL" clId="{D30E9D88-268D-3F4E-9050-4985CC2D8FCC}" dt="2019-04-19T03:27:17.449" v="44" actId="20577"/>
          <ac:spMkLst>
            <pc:docMk/>
            <pc:sldMk cId="2050957165" sldId="266"/>
            <ac:spMk id="2" creationId="{312C4323-0E7D-7B43-8796-A44C986D9DD8}"/>
          </ac:spMkLst>
        </pc:spChg>
        <pc:spChg chg="mod">
          <ac:chgData name="Patrick C Mathias" userId="1f09a1f0-1fe3-4224-a48c-12494ec224fd" providerId="ADAL" clId="{D30E9D88-268D-3F4E-9050-4985CC2D8FCC}" dt="2019-04-19T05:20:10.906" v="1345" actId="20577"/>
          <ac:spMkLst>
            <pc:docMk/>
            <pc:sldMk cId="2050957165" sldId="266"/>
            <ac:spMk id="3" creationId="{16212497-5016-804D-AA08-DEF30AF1F97E}"/>
          </ac:spMkLst>
        </pc:spChg>
      </pc:sldChg>
      <pc:sldChg chg="addSp delSp modSp add ord setBg">
        <pc:chgData name="Patrick C Mathias" userId="1f09a1f0-1fe3-4224-a48c-12494ec224fd" providerId="ADAL" clId="{D30E9D88-268D-3F4E-9050-4985CC2D8FCC}" dt="2019-04-30T04:44:57.580" v="3291" actId="1076"/>
        <pc:sldMkLst>
          <pc:docMk/>
          <pc:sldMk cId="493558476" sldId="267"/>
        </pc:sldMkLst>
        <pc:spChg chg="mod">
          <ac:chgData name="Patrick C Mathias" userId="1f09a1f0-1fe3-4224-a48c-12494ec224fd" providerId="ADAL" clId="{D30E9D88-268D-3F4E-9050-4985CC2D8FCC}" dt="2019-04-30T00:24:24.421" v="2545" actId="20577"/>
          <ac:spMkLst>
            <pc:docMk/>
            <pc:sldMk cId="493558476" sldId="267"/>
            <ac:spMk id="2" creationId="{5F5042F2-E63C-9E49-84B9-B18A25DB7022}"/>
          </ac:spMkLst>
        </pc:spChg>
        <pc:spChg chg="mod">
          <ac:chgData name="Patrick C Mathias" userId="1f09a1f0-1fe3-4224-a48c-12494ec224fd" providerId="ADAL" clId="{D30E9D88-268D-3F4E-9050-4985CC2D8FCC}" dt="2019-04-30T04:44:54.844" v="3290" actId="1076"/>
          <ac:spMkLst>
            <pc:docMk/>
            <pc:sldMk cId="493558476" sldId="267"/>
            <ac:spMk id="3" creationId="{3DF905CE-4368-3242-9C8D-C3CFBDD31A88}"/>
          </ac:spMkLst>
        </pc:spChg>
        <pc:graphicFrameChg chg="add del mod modGraphic">
          <ac:chgData name="Patrick C Mathias" userId="1f09a1f0-1fe3-4224-a48c-12494ec224fd" providerId="ADAL" clId="{D30E9D88-268D-3F4E-9050-4985CC2D8FCC}" dt="2019-04-19T05:10:44.063" v="1299" actId="478"/>
          <ac:graphicFrameMkLst>
            <pc:docMk/>
            <pc:sldMk cId="493558476" sldId="267"/>
            <ac:graphicFrameMk id="4" creationId="{36DEE2AC-51A4-E044-881A-0913BF90AA69}"/>
          </ac:graphicFrameMkLst>
        </pc:graphicFrameChg>
        <pc:graphicFrameChg chg="add mod modGraphic">
          <ac:chgData name="Patrick C Mathias" userId="1f09a1f0-1fe3-4224-a48c-12494ec224fd" providerId="ADAL" clId="{D30E9D88-268D-3F4E-9050-4985CC2D8FCC}" dt="2019-04-30T04:44:57.580" v="3291" actId="1076"/>
          <ac:graphicFrameMkLst>
            <pc:docMk/>
            <pc:sldMk cId="493558476" sldId="267"/>
            <ac:graphicFrameMk id="5" creationId="{D67394D3-9B9B-4F4C-88B5-968871CFF6ED}"/>
          </ac:graphicFrameMkLst>
        </pc:graphicFrameChg>
      </pc:sldChg>
      <pc:sldChg chg="addSp delSp modSp add">
        <pc:chgData name="Patrick C Mathias" userId="1f09a1f0-1fe3-4224-a48c-12494ec224fd" providerId="ADAL" clId="{D30E9D88-268D-3F4E-9050-4985CC2D8FCC}" dt="2019-04-30T05:23:52.496" v="4049" actId="1076"/>
        <pc:sldMkLst>
          <pc:docMk/>
          <pc:sldMk cId="3455440267" sldId="268"/>
        </pc:sldMkLst>
        <pc:spChg chg="mod">
          <ac:chgData name="Patrick C Mathias" userId="1f09a1f0-1fe3-4224-a48c-12494ec224fd" providerId="ADAL" clId="{D30E9D88-268D-3F4E-9050-4985CC2D8FCC}" dt="2019-04-19T03:55:36.135" v="347" actId="20577"/>
          <ac:spMkLst>
            <pc:docMk/>
            <pc:sldMk cId="3455440267" sldId="268"/>
            <ac:spMk id="2" creationId="{ECC44F96-ABE7-B342-BE88-2879F8B75711}"/>
          </ac:spMkLst>
        </pc:spChg>
        <pc:spChg chg="add del mod">
          <ac:chgData name="Patrick C Mathias" userId="1f09a1f0-1fe3-4224-a48c-12494ec224fd" providerId="ADAL" clId="{D30E9D88-268D-3F4E-9050-4985CC2D8FCC}" dt="2019-04-30T05:23:52.496" v="4049" actId="1076"/>
          <ac:spMkLst>
            <pc:docMk/>
            <pc:sldMk cId="3455440267" sldId="268"/>
            <ac:spMk id="3" creationId="{0D95A093-ECDB-D047-BF2D-95E7C708A027}"/>
          </ac:spMkLst>
        </pc:spChg>
        <pc:spChg chg="add mod">
          <ac:chgData name="Patrick C Mathias" userId="1f09a1f0-1fe3-4224-a48c-12494ec224fd" providerId="ADAL" clId="{D30E9D88-268D-3F4E-9050-4985CC2D8FCC}" dt="2019-04-30T05:16:34.215" v="3987" actId="14100"/>
          <ac:spMkLst>
            <pc:docMk/>
            <pc:sldMk cId="3455440267" sldId="268"/>
            <ac:spMk id="7" creationId="{7AF5E3B5-9AB7-7F48-8863-51A5A660C512}"/>
          </ac:spMkLst>
        </pc:spChg>
        <pc:spChg chg="add mod">
          <ac:chgData name="Patrick C Mathias" userId="1f09a1f0-1fe3-4224-a48c-12494ec224fd" providerId="ADAL" clId="{D30E9D88-268D-3F4E-9050-4985CC2D8FCC}" dt="2019-04-30T05:16:36.205" v="3988" actId="1076"/>
          <ac:spMkLst>
            <pc:docMk/>
            <pc:sldMk cId="3455440267" sldId="268"/>
            <ac:spMk id="9" creationId="{70B76424-2EC6-1648-A531-39E66700CDC7}"/>
          </ac:spMkLst>
        </pc:spChg>
        <pc:spChg chg="add del mod">
          <ac:chgData name="Patrick C Mathias" userId="1f09a1f0-1fe3-4224-a48c-12494ec224fd" providerId="ADAL" clId="{D30E9D88-268D-3F4E-9050-4985CC2D8FCC}" dt="2019-04-30T05:16:09.452" v="3980" actId="478"/>
          <ac:spMkLst>
            <pc:docMk/>
            <pc:sldMk cId="3455440267" sldId="268"/>
            <ac:spMk id="11" creationId="{36B6DAEE-A95D-9243-A614-99B21F448A69}"/>
          </ac:spMkLst>
        </pc:spChg>
        <pc:picChg chg="add del mod">
          <ac:chgData name="Patrick C Mathias" userId="1f09a1f0-1fe3-4224-a48c-12494ec224fd" providerId="ADAL" clId="{D30E9D88-268D-3F4E-9050-4985CC2D8FCC}" dt="2019-04-19T03:58:18.671" v="360"/>
          <ac:picMkLst>
            <pc:docMk/>
            <pc:sldMk cId="3455440267" sldId="268"/>
            <ac:picMk id="4" creationId="{AE03DC7A-9A1A-8D4F-8E22-D991ECB25ADD}"/>
          </ac:picMkLst>
        </pc:picChg>
        <pc:picChg chg="add del mod">
          <ac:chgData name="Patrick C Mathias" userId="1f09a1f0-1fe3-4224-a48c-12494ec224fd" providerId="ADAL" clId="{D30E9D88-268D-3F4E-9050-4985CC2D8FCC}" dt="2019-04-19T04:01:16.912" v="600" actId="478"/>
          <ac:picMkLst>
            <pc:docMk/>
            <pc:sldMk cId="3455440267" sldId="268"/>
            <ac:picMk id="5" creationId="{BD3B9576-7EAC-4940-94EB-3C504A01906F}"/>
          </ac:picMkLst>
        </pc:picChg>
        <pc:picChg chg="add mod">
          <ac:chgData name="Patrick C Mathias" userId="1f09a1f0-1fe3-4224-a48c-12494ec224fd" providerId="ADAL" clId="{D30E9D88-268D-3F4E-9050-4985CC2D8FCC}" dt="2019-04-19T04:02:25.643" v="605" actId="1076"/>
          <ac:picMkLst>
            <pc:docMk/>
            <pc:sldMk cId="3455440267" sldId="268"/>
            <ac:picMk id="8" creationId="{3AC39902-35C8-3D49-B978-4E6E6C4E89E8}"/>
          </ac:picMkLst>
        </pc:picChg>
        <pc:cxnChg chg="add del mod">
          <ac:chgData name="Patrick C Mathias" userId="1f09a1f0-1fe3-4224-a48c-12494ec224fd" providerId="ADAL" clId="{D30E9D88-268D-3F4E-9050-4985CC2D8FCC}" dt="2019-04-19T04:01:15.411" v="599" actId="478"/>
          <ac:cxnSpMkLst>
            <pc:docMk/>
            <pc:sldMk cId="3455440267" sldId="268"/>
            <ac:cxnSpMk id="7" creationId="{7C5154ED-9925-4F45-A13C-5F213A3ADC19}"/>
          </ac:cxnSpMkLst>
        </pc:cxnChg>
        <pc:cxnChg chg="add del mod">
          <ac:chgData name="Patrick C Mathias" userId="1f09a1f0-1fe3-4224-a48c-12494ec224fd" providerId="ADAL" clId="{D30E9D88-268D-3F4E-9050-4985CC2D8FCC}" dt="2019-04-30T05:16:10.990" v="3981" actId="478"/>
          <ac:cxnSpMkLst>
            <pc:docMk/>
            <pc:sldMk cId="3455440267" sldId="268"/>
            <ac:cxnSpMk id="10" creationId="{4DFF4991-87BA-074A-A3E1-FBDC0DCE18D9}"/>
          </ac:cxnSpMkLst>
        </pc:cxnChg>
      </pc:sldChg>
      <pc:sldChg chg="addSp delSp modSp add">
        <pc:chgData name="Patrick C Mathias" userId="1f09a1f0-1fe3-4224-a48c-12494ec224fd" providerId="ADAL" clId="{D30E9D88-268D-3F4E-9050-4985CC2D8FCC}" dt="2019-04-30T05:14:27.418" v="3973" actId="14100"/>
        <pc:sldMkLst>
          <pc:docMk/>
          <pc:sldMk cId="4279224234" sldId="269"/>
        </pc:sldMkLst>
        <pc:spChg chg="mod">
          <ac:chgData name="Patrick C Mathias" userId="1f09a1f0-1fe3-4224-a48c-12494ec224fd" providerId="ADAL" clId="{D30E9D88-268D-3F4E-9050-4985CC2D8FCC}" dt="2019-04-30T02:47:22.624" v="2563" actId="27636"/>
          <ac:spMkLst>
            <pc:docMk/>
            <pc:sldMk cId="4279224234" sldId="269"/>
            <ac:spMk id="2" creationId="{03DF9A4B-7799-3446-84AD-34BE35F0521F}"/>
          </ac:spMkLst>
        </pc:spChg>
        <pc:spChg chg="mod">
          <ac:chgData name="Patrick C Mathias" userId="1f09a1f0-1fe3-4224-a48c-12494ec224fd" providerId="ADAL" clId="{D30E9D88-268D-3F4E-9050-4985CC2D8FCC}" dt="2019-04-30T00:19:41.230" v="2537" actId="27636"/>
          <ac:spMkLst>
            <pc:docMk/>
            <pc:sldMk cId="4279224234" sldId="269"/>
            <ac:spMk id="3" creationId="{A8B38405-8FB7-B641-9C0D-9524AAE809BF}"/>
          </ac:spMkLst>
        </pc:spChg>
        <pc:spChg chg="add mod">
          <ac:chgData name="Patrick C Mathias" userId="1f09a1f0-1fe3-4224-a48c-12494ec224fd" providerId="ADAL" clId="{D30E9D88-268D-3F4E-9050-4985CC2D8FCC}" dt="2019-04-19T04:25:48.317" v="962" actId="1076"/>
          <ac:spMkLst>
            <pc:docMk/>
            <pc:sldMk cId="4279224234" sldId="269"/>
            <ac:spMk id="5" creationId="{8A4008DB-A04A-5F4B-960A-368BE480825A}"/>
          </ac:spMkLst>
        </pc:spChg>
        <pc:spChg chg="add mod">
          <ac:chgData name="Patrick C Mathias" userId="1f09a1f0-1fe3-4224-a48c-12494ec224fd" providerId="ADAL" clId="{D30E9D88-268D-3F4E-9050-4985CC2D8FCC}" dt="2019-04-30T04:41:41.714" v="3159" actId="14100"/>
          <ac:spMkLst>
            <pc:docMk/>
            <pc:sldMk cId="4279224234" sldId="269"/>
            <ac:spMk id="6" creationId="{F5F51386-C8B9-AA4A-82EB-DE665AB2C1BC}"/>
          </ac:spMkLst>
        </pc:spChg>
        <pc:spChg chg="add del mod">
          <ac:chgData name="Patrick C Mathias" userId="1f09a1f0-1fe3-4224-a48c-12494ec224fd" providerId="ADAL" clId="{D30E9D88-268D-3F4E-9050-4985CC2D8FCC}" dt="2019-04-19T04:22:41.478" v="891" actId="478"/>
          <ac:spMkLst>
            <pc:docMk/>
            <pc:sldMk cId="4279224234" sldId="269"/>
            <ac:spMk id="7" creationId="{F7BC6196-A5B6-DC47-839B-C85E1C282454}"/>
          </ac:spMkLst>
        </pc:spChg>
        <pc:spChg chg="add mod">
          <ac:chgData name="Patrick C Mathias" userId="1f09a1f0-1fe3-4224-a48c-12494ec224fd" providerId="ADAL" clId="{D30E9D88-268D-3F4E-9050-4985CC2D8FCC}" dt="2019-04-30T04:41:56.599" v="3161" actId="14100"/>
          <ac:spMkLst>
            <pc:docMk/>
            <pc:sldMk cId="4279224234" sldId="269"/>
            <ac:spMk id="8" creationId="{F7C80318-D967-5B4C-82E2-1A86E0EBF088}"/>
          </ac:spMkLst>
        </pc:spChg>
        <pc:spChg chg="add mod">
          <ac:chgData name="Patrick C Mathias" userId="1f09a1f0-1fe3-4224-a48c-12494ec224fd" providerId="ADAL" clId="{D30E9D88-268D-3F4E-9050-4985CC2D8FCC}" dt="2019-04-30T04:41:41.714" v="3159" actId="14100"/>
          <ac:spMkLst>
            <pc:docMk/>
            <pc:sldMk cId="4279224234" sldId="269"/>
            <ac:spMk id="9" creationId="{0C4F96D6-6CDC-0241-B818-03323A80F3B8}"/>
          </ac:spMkLst>
        </pc:spChg>
        <pc:spChg chg="add mod">
          <ac:chgData name="Patrick C Mathias" userId="1f09a1f0-1fe3-4224-a48c-12494ec224fd" providerId="ADAL" clId="{D30E9D88-268D-3F4E-9050-4985CC2D8FCC}" dt="2019-04-30T04:41:56.599" v="3161" actId="14100"/>
          <ac:spMkLst>
            <pc:docMk/>
            <pc:sldMk cId="4279224234" sldId="269"/>
            <ac:spMk id="10" creationId="{B81E2A5F-B117-DB4F-BCC5-C1EC8BE02FF5}"/>
          </ac:spMkLst>
        </pc:spChg>
        <pc:spChg chg="add mod">
          <ac:chgData name="Patrick C Mathias" userId="1f09a1f0-1fe3-4224-a48c-12494ec224fd" providerId="ADAL" clId="{D30E9D88-268D-3F4E-9050-4985CC2D8FCC}" dt="2019-04-30T04:41:41.714" v="3159" actId="14100"/>
          <ac:spMkLst>
            <pc:docMk/>
            <pc:sldMk cId="4279224234" sldId="269"/>
            <ac:spMk id="11" creationId="{806B02A7-C0BA-D44E-AFD6-1AEA62AC9CB7}"/>
          </ac:spMkLst>
        </pc:spChg>
        <pc:spChg chg="add mod">
          <ac:chgData name="Patrick C Mathias" userId="1f09a1f0-1fe3-4224-a48c-12494ec224fd" providerId="ADAL" clId="{D30E9D88-268D-3F4E-9050-4985CC2D8FCC}" dt="2019-04-30T04:41:56.599" v="3161" actId="14100"/>
          <ac:spMkLst>
            <pc:docMk/>
            <pc:sldMk cId="4279224234" sldId="269"/>
            <ac:spMk id="12" creationId="{86F46054-71E7-C54B-BA2B-68977DE855DB}"/>
          </ac:spMkLst>
        </pc:spChg>
        <pc:picChg chg="add mod">
          <ac:chgData name="Patrick C Mathias" userId="1f09a1f0-1fe3-4224-a48c-12494ec224fd" providerId="ADAL" clId="{D30E9D88-268D-3F4E-9050-4985CC2D8FCC}" dt="2019-04-30T05:14:27.418" v="3973" actId="14100"/>
          <ac:picMkLst>
            <pc:docMk/>
            <pc:sldMk cId="4279224234" sldId="269"/>
            <ac:picMk id="4" creationId="{E7D3395B-1E75-074B-81C6-ADCBBDEDC47C}"/>
          </ac:picMkLst>
        </pc:picChg>
      </pc:sldChg>
      <pc:sldChg chg="addSp delSp modSp add">
        <pc:chgData name="Patrick C Mathias" userId="1f09a1f0-1fe3-4224-a48c-12494ec224fd" providerId="ADAL" clId="{D30E9D88-268D-3F4E-9050-4985CC2D8FCC}" dt="2019-04-30T05:14:31.776" v="3974" actId="14100"/>
        <pc:sldMkLst>
          <pc:docMk/>
          <pc:sldMk cId="487961488" sldId="270"/>
        </pc:sldMkLst>
        <pc:spChg chg="mod">
          <ac:chgData name="Patrick C Mathias" userId="1f09a1f0-1fe3-4224-a48c-12494ec224fd" providerId="ADAL" clId="{D30E9D88-268D-3F4E-9050-4985CC2D8FCC}" dt="2019-04-19T04:57:50.483" v="1058" actId="20577"/>
          <ac:spMkLst>
            <pc:docMk/>
            <pc:sldMk cId="487961488" sldId="270"/>
            <ac:spMk id="2" creationId="{03DF9A4B-7799-3446-84AD-34BE35F0521F}"/>
          </ac:spMkLst>
        </pc:spChg>
        <pc:spChg chg="mod">
          <ac:chgData name="Patrick C Mathias" userId="1f09a1f0-1fe3-4224-a48c-12494ec224fd" providerId="ADAL" clId="{D30E9D88-268D-3F4E-9050-4985CC2D8FCC}" dt="2019-04-30T02:47:22.929" v="2564" actId="27636"/>
          <ac:spMkLst>
            <pc:docMk/>
            <pc:sldMk cId="487961488" sldId="270"/>
            <ac:spMk id="3" creationId="{A8B38405-8FB7-B641-9C0D-9524AAE809BF}"/>
          </ac:spMkLst>
        </pc:spChg>
        <pc:spChg chg="mod">
          <ac:chgData name="Patrick C Mathias" userId="1f09a1f0-1fe3-4224-a48c-12494ec224fd" providerId="ADAL" clId="{D30E9D88-268D-3F4E-9050-4985CC2D8FCC}" dt="2019-04-19T05:03:44.368" v="1181" actId="14100"/>
          <ac:spMkLst>
            <pc:docMk/>
            <pc:sldMk cId="487961488" sldId="270"/>
            <ac:spMk id="5" creationId="{8A4008DB-A04A-5F4B-960A-368BE480825A}"/>
          </ac:spMkLst>
        </pc:spChg>
        <pc:spChg chg="del">
          <ac:chgData name="Patrick C Mathias" userId="1f09a1f0-1fe3-4224-a48c-12494ec224fd" providerId="ADAL" clId="{D30E9D88-268D-3F4E-9050-4985CC2D8FCC}" dt="2019-04-19T05:00:07.660" v="1072" actId="478"/>
          <ac:spMkLst>
            <pc:docMk/>
            <pc:sldMk cId="487961488" sldId="270"/>
            <ac:spMk id="6" creationId="{F5F51386-C8B9-AA4A-82EB-DE665AB2C1BC}"/>
          </ac:spMkLst>
        </pc:spChg>
        <pc:spChg chg="del">
          <ac:chgData name="Patrick C Mathias" userId="1f09a1f0-1fe3-4224-a48c-12494ec224fd" providerId="ADAL" clId="{D30E9D88-268D-3F4E-9050-4985CC2D8FCC}" dt="2019-04-19T05:00:07.660" v="1072" actId="478"/>
          <ac:spMkLst>
            <pc:docMk/>
            <pc:sldMk cId="487961488" sldId="270"/>
            <ac:spMk id="8" creationId="{F7C80318-D967-5B4C-82E2-1A86E0EBF088}"/>
          </ac:spMkLst>
        </pc:spChg>
        <pc:spChg chg="mod">
          <ac:chgData name="Patrick C Mathias" userId="1f09a1f0-1fe3-4224-a48c-12494ec224fd" providerId="ADAL" clId="{D30E9D88-268D-3F4E-9050-4985CC2D8FCC}" dt="2019-04-30T04:42:23.941" v="3163" actId="207"/>
          <ac:spMkLst>
            <pc:docMk/>
            <pc:sldMk cId="487961488" sldId="270"/>
            <ac:spMk id="9" creationId="{0C4F96D6-6CDC-0241-B818-03323A80F3B8}"/>
          </ac:spMkLst>
        </pc:spChg>
        <pc:spChg chg="mod">
          <ac:chgData name="Patrick C Mathias" userId="1f09a1f0-1fe3-4224-a48c-12494ec224fd" providerId="ADAL" clId="{D30E9D88-268D-3F4E-9050-4985CC2D8FCC}" dt="2019-04-30T04:42:23.941" v="3163" actId="207"/>
          <ac:spMkLst>
            <pc:docMk/>
            <pc:sldMk cId="487961488" sldId="270"/>
            <ac:spMk id="10" creationId="{B81E2A5F-B117-DB4F-BCC5-C1EC8BE02FF5}"/>
          </ac:spMkLst>
        </pc:spChg>
        <pc:spChg chg="mod">
          <ac:chgData name="Patrick C Mathias" userId="1f09a1f0-1fe3-4224-a48c-12494ec224fd" providerId="ADAL" clId="{D30E9D88-268D-3F4E-9050-4985CC2D8FCC}" dt="2019-04-30T04:42:19.477" v="3162" actId="207"/>
          <ac:spMkLst>
            <pc:docMk/>
            <pc:sldMk cId="487961488" sldId="270"/>
            <ac:spMk id="11" creationId="{806B02A7-C0BA-D44E-AFD6-1AEA62AC9CB7}"/>
          </ac:spMkLst>
        </pc:spChg>
        <pc:spChg chg="mod">
          <ac:chgData name="Patrick C Mathias" userId="1f09a1f0-1fe3-4224-a48c-12494ec224fd" providerId="ADAL" clId="{D30E9D88-268D-3F4E-9050-4985CC2D8FCC}" dt="2019-04-30T04:42:19.477" v="3162" actId="207"/>
          <ac:spMkLst>
            <pc:docMk/>
            <pc:sldMk cId="487961488" sldId="270"/>
            <ac:spMk id="12" creationId="{86F46054-71E7-C54B-BA2B-68977DE855DB}"/>
          </ac:spMkLst>
        </pc:spChg>
        <pc:spChg chg="add mod">
          <ac:chgData name="Patrick C Mathias" userId="1f09a1f0-1fe3-4224-a48c-12494ec224fd" providerId="ADAL" clId="{D30E9D88-268D-3F4E-9050-4985CC2D8FCC}" dt="2019-04-19T05:04:45.311" v="1260" actId="1076"/>
          <ac:spMkLst>
            <pc:docMk/>
            <pc:sldMk cId="487961488" sldId="270"/>
            <ac:spMk id="13" creationId="{D191AAF1-ACB6-0941-A4A7-45A0F70E2980}"/>
          </ac:spMkLst>
        </pc:spChg>
        <pc:picChg chg="del">
          <ac:chgData name="Patrick C Mathias" userId="1f09a1f0-1fe3-4224-a48c-12494ec224fd" providerId="ADAL" clId="{D30E9D88-268D-3F4E-9050-4985CC2D8FCC}" dt="2019-04-19T04:58:16.252" v="1059" actId="478"/>
          <ac:picMkLst>
            <pc:docMk/>
            <pc:sldMk cId="487961488" sldId="270"/>
            <ac:picMk id="4" creationId="{E7D3395B-1E75-074B-81C6-ADCBBDEDC47C}"/>
          </ac:picMkLst>
        </pc:picChg>
        <pc:picChg chg="add mod">
          <ac:chgData name="Patrick C Mathias" userId="1f09a1f0-1fe3-4224-a48c-12494ec224fd" providerId="ADAL" clId="{D30E9D88-268D-3F4E-9050-4985CC2D8FCC}" dt="2019-04-30T05:14:31.776" v="3974" actId="14100"/>
          <ac:picMkLst>
            <pc:docMk/>
            <pc:sldMk cId="487961488" sldId="270"/>
            <ac:picMk id="7" creationId="{44AB1E91-4BAA-8441-B0FF-9B822DE0A553}"/>
          </ac:picMkLst>
        </pc:picChg>
      </pc:sldChg>
      <pc:sldChg chg="modSp add">
        <pc:chgData name="Patrick C Mathias" userId="1f09a1f0-1fe3-4224-a48c-12494ec224fd" providerId="ADAL" clId="{D30E9D88-268D-3F4E-9050-4985CC2D8FCC}" dt="2019-04-19T05:29:28.648" v="1637" actId="20577"/>
        <pc:sldMkLst>
          <pc:docMk/>
          <pc:sldMk cId="2875158340" sldId="271"/>
        </pc:sldMkLst>
        <pc:spChg chg="mod">
          <ac:chgData name="Patrick C Mathias" userId="1f09a1f0-1fe3-4224-a48c-12494ec224fd" providerId="ADAL" clId="{D30E9D88-268D-3F4E-9050-4985CC2D8FCC}" dt="2019-04-19T05:27:51.260" v="1380" actId="20577"/>
          <ac:spMkLst>
            <pc:docMk/>
            <pc:sldMk cId="2875158340" sldId="271"/>
            <ac:spMk id="2" creationId="{B86A7412-46F9-DF45-999F-987F6F1D1372}"/>
          </ac:spMkLst>
        </pc:spChg>
        <pc:spChg chg="mod">
          <ac:chgData name="Patrick C Mathias" userId="1f09a1f0-1fe3-4224-a48c-12494ec224fd" providerId="ADAL" clId="{D30E9D88-268D-3F4E-9050-4985CC2D8FCC}" dt="2019-04-19T05:29:28.648" v="1637" actId="20577"/>
          <ac:spMkLst>
            <pc:docMk/>
            <pc:sldMk cId="2875158340" sldId="271"/>
            <ac:spMk id="3" creationId="{1F2D1B83-8A58-B441-8D6C-5B579DB399FB}"/>
          </ac:spMkLst>
        </pc:spChg>
      </pc:sldChg>
      <pc:sldChg chg="addSp delSp modSp add">
        <pc:chgData name="Patrick C Mathias" userId="1f09a1f0-1fe3-4224-a48c-12494ec224fd" providerId="ADAL" clId="{D30E9D88-268D-3F4E-9050-4985CC2D8FCC}" dt="2019-04-30T05:37:54.039" v="4544"/>
        <pc:sldMkLst>
          <pc:docMk/>
          <pc:sldMk cId="2784031544" sldId="272"/>
        </pc:sldMkLst>
        <pc:spChg chg="mod">
          <ac:chgData name="Patrick C Mathias" userId="1f09a1f0-1fe3-4224-a48c-12494ec224fd" providerId="ADAL" clId="{D30E9D88-268D-3F4E-9050-4985CC2D8FCC}" dt="2019-04-30T02:47:21.538" v="2560" actId="27636"/>
          <ac:spMkLst>
            <pc:docMk/>
            <pc:sldMk cId="2784031544" sldId="272"/>
            <ac:spMk id="2" creationId="{88090564-63A3-844C-927D-C6A592E1344E}"/>
          </ac:spMkLst>
        </pc:spChg>
        <pc:spChg chg="mod">
          <ac:chgData name="Patrick C Mathias" userId="1f09a1f0-1fe3-4224-a48c-12494ec224fd" providerId="ADAL" clId="{D30E9D88-268D-3F4E-9050-4985CC2D8FCC}" dt="2019-04-19T05:46:15.241" v="1862" actId="122"/>
          <ac:spMkLst>
            <pc:docMk/>
            <pc:sldMk cId="2784031544" sldId="272"/>
            <ac:spMk id="3" creationId="{DA6AE98E-4365-B14F-A380-A3E7F22E4EAC}"/>
          </ac:spMkLst>
        </pc:spChg>
        <pc:spChg chg="add mod">
          <ac:chgData name="Patrick C Mathias" userId="1f09a1f0-1fe3-4224-a48c-12494ec224fd" providerId="ADAL" clId="{D30E9D88-268D-3F4E-9050-4985CC2D8FCC}" dt="2019-04-19T05:45:12.573" v="1839" actId="1076"/>
          <ac:spMkLst>
            <pc:docMk/>
            <pc:sldMk cId="2784031544" sldId="272"/>
            <ac:spMk id="4" creationId="{ADE9CF3C-AEF3-9D47-9C35-0C410F661133}"/>
          </ac:spMkLst>
        </pc:spChg>
        <pc:spChg chg="add mod">
          <ac:chgData name="Patrick C Mathias" userId="1f09a1f0-1fe3-4224-a48c-12494ec224fd" providerId="ADAL" clId="{D30E9D88-268D-3F4E-9050-4985CC2D8FCC}" dt="2019-04-19T05:45:12.573" v="1839" actId="1076"/>
          <ac:spMkLst>
            <pc:docMk/>
            <pc:sldMk cId="2784031544" sldId="272"/>
            <ac:spMk id="5" creationId="{42A63531-A6B3-4842-B971-4743D70E2FE5}"/>
          </ac:spMkLst>
        </pc:spChg>
        <pc:spChg chg="add del mod">
          <ac:chgData name="Patrick C Mathias" userId="1f09a1f0-1fe3-4224-a48c-12494ec224fd" providerId="ADAL" clId="{D30E9D88-268D-3F4E-9050-4985CC2D8FCC}" dt="2019-04-30T05:37:54.039" v="4544"/>
          <ac:spMkLst>
            <pc:docMk/>
            <pc:sldMk cId="2784031544" sldId="272"/>
            <ac:spMk id="6" creationId="{411FACFB-AFA0-E848-A2E2-44E28B6506C6}"/>
          </ac:spMkLst>
        </pc:spChg>
        <pc:spChg chg="add del">
          <ac:chgData name="Patrick C Mathias" userId="1f09a1f0-1fe3-4224-a48c-12494ec224fd" providerId="ADAL" clId="{D30E9D88-268D-3F4E-9050-4985CC2D8FCC}" dt="2019-04-19T05:42:31.191" v="1758" actId="478"/>
          <ac:spMkLst>
            <pc:docMk/>
            <pc:sldMk cId="2784031544" sldId="272"/>
            <ac:spMk id="6" creationId="{7D6FF30B-AE1E-E94E-B1CD-6A7C2EEEEAE2}"/>
          </ac:spMkLst>
        </pc:spChg>
        <pc:spChg chg="add del">
          <ac:chgData name="Patrick C Mathias" userId="1f09a1f0-1fe3-4224-a48c-12494ec224fd" providerId="ADAL" clId="{D30E9D88-268D-3F4E-9050-4985CC2D8FCC}" dt="2019-04-19T05:42:33.186" v="1759" actId="478"/>
          <ac:spMkLst>
            <pc:docMk/>
            <pc:sldMk cId="2784031544" sldId="272"/>
            <ac:spMk id="7" creationId="{6CF72698-0FF5-E64C-BB60-327D1070AB87}"/>
          </ac:spMkLst>
        </pc:spChg>
        <pc:spChg chg="add mod">
          <ac:chgData name="Patrick C Mathias" userId="1f09a1f0-1fe3-4224-a48c-12494ec224fd" providerId="ADAL" clId="{D30E9D88-268D-3F4E-9050-4985CC2D8FCC}" dt="2019-04-30T04:46:07.419" v="3293" actId="207"/>
          <ac:spMkLst>
            <pc:docMk/>
            <pc:sldMk cId="2784031544" sldId="272"/>
            <ac:spMk id="8" creationId="{F3A64EDF-A071-D349-A4E4-F582FC0C314E}"/>
          </ac:spMkLst>
        </pc:spChg>
        <pc:spChg chg="add mod">
          <ac:chgData name="Patrick C Mathias" userId="1f09a1f0-1fe3-4224-a48c-12494ec224fd" providerId="ADAL" clId="{D30E9D88-268D-3F4E-9050-4985CC2D8FCC}" dt="2019-04-30T04:46:07.419" v="3293" actId="207"/>
          <ac:spMkLst>
            <pc:docMk/>
            <pc:sldMk cId="2784031544" sldId="272"/>
            <ac:spMk id="9" creationId="{8EE4A8C1-1E71-7E41-9625-B7C020D60074}"/>
          </ac:spMkLst>
        </pc:spChg>
        <pc:spChg chg="add mod">
          <ac:chgData name="Patrick C Mathias" userId="1f09a1f0-1fe3-4224-a48c-12494ec224fd" providerId="ADAL" clId="{D30E9D88-268D-3F4E-9050-4985CC2D8FCC}" dt="2019-04-30T04:46:07.419" v="3293" actId="207"/>
          <ac:spMkLst>
            <pc:docMk/>
            <pc:sldMk cId="2784031544" sldId="272"/>
            <ac:spMk id="10" creationId="{9319766D-7376-9E47-934F-9DC095202042}"/>
          </ac:spMkLst>
        </pc:spChg>
        <pc:spChg chg="add mod">
          <ac:chgData name="Patrick C Mathias" userId="1f09a1f0-1fe3-4224-a48c-12494ec224fd" providerId="ADAL" clId="{D30E9D88-268D-3F4E-9050-4985CC2D8FCC}" dt="2019-04-30T04:46:07.419" v="3293" actId="207"/>
          <ac:spMkLst>
            <pc:docMk/>
            <pc:sldMk cId="2784031544" sldId="272"/>
            <ac:spMk id="11" creationId="{4AB1B214-37C7-A54D-B440-560823EE78B6}"/>
          </ac:spMkLst>
        </pc:spChg>
        <pc:spChg chg="add del mod">
          <ac:chgData name="Patrick C Mathias" userId="1f09a1f0-1fe3-4224-a48c-12494ec224fd" providerId="ADAL" clId="{D30E9D88-268D-3F4E-9050-4985CC2D8FCC}" dt="2019-04-19T05:46:05.745" v="1859"/>
          <ac:spMkLst>
            <pc:docMk/>
            <pc:sldMk cId="2784031544" sldId="272"/>
            <ac:spMk id="12" creationId="{E33D7C88-CB53-164A-B63E-964296004DF2}"/>
          </ac:spMkLst>
        </pc:spChg>
        <pc:spChg chg="add mod">
          <ac:chgData name="Patrick C Mathias" userId="1f09a1f0-1fe3-4224-a48c-12494ec224fd" providerId="ADAL" clId="{D30E9D88-268D-3F4E-9050-4985CC2D8FCC}" dt="2019-04-30T04:46:12.186" v="3294" actId="207"/>
          <ac:spMkLst>
            <pc:docMk/>
            <pc:sldMk cId="2784031544" sldId="272"/>
            <ac:spMk id="13" creationId="{95B3BF20-223C-8749-9ACA-8E1E28F72F08}"/>
          </ac:spMkLst>
        </pc:spChg>
        <pc:spChg chg="add mod">
          <ac:chgData name="Patrick C Mathias" userId="1f09a1f0-1fe3-4224-a48c-12494ec224fd" providerId="ADAL" clId="{D30E9D88-268D-3F4E-9050-4985CC2D8FCC}" dt="2019-04-30T04:46:12.186" v="3294" actId="207"/>
          <ac:spMkLst>
            <pc:docMk/>
            <pc:sldMk cId="2784031544" sldId="272"/>
            <ac:spMk id="14" creationId="{2509D69A-D7D3-174B-8F09-D46E471D87F8}"/>
          </ac:spMkLst>
        </pc:spChg>
        <pc:picChg chg="add del">
          <ac:chgData name="Patrick C Mathias" userId="1f09a1f0-1fe3-4224-a48c-12494ec224fd" providerId="ADAL" clId="{D30E9D88-268D-3F4E-9050-4985CC2D8FCC}" dt="2019-04-30T04:46:32.283" v="3296" actId="478"/>
          <ac:picMkLst>
            <pc:docMk/>
            <pc:sldMk cId="2784031544" sldId="272"/>
            <ac:picMk id="15" creationId="{965EFBA4-2A0F-2C48-A7A9-47CCE5282E94}"/>
          </ac:picMkLst>
        </pc:picChg>
        <pc:picChg chg="add">
          <ac:chgData name="Patrick C Mathias" userId="1f09a1f0-1fe3-4224-a48c-12494ec224fd" providerId="ADAL" clId="{D30E9D88-268D-3F4E-9050-4985CC2D8FCC}" dt="2019-04-30T04:46:33.134" v="3297"/>
          <ac:picMkLst>
            <pc:docMk/>
            <pc:sldMk cId="2784031544" sldId="272"/>
            <ac:picMk id="16" creationId="{9867C3CE-5DDA-2340-B711-1F025F956789}"/>
          </ac:picMkLst>
        </pc:picChg>
      </pc:sldChg>
      <pc:sldChg chg="addSp delSp modSp add">
        <pc:chgData name="Patrick C Mathias" userId="1f09a1f0-1fe3-4224-a48c-12494ec224fd" providerId="ADAL" clId="{D30E9D88-268D-3F4E-9050-4985CC2D8FCC}" dt="2019-04-30T04:46:19.715" v="3295" actId="14100"/>
        <pc:sldMkLst>
          <pc:docMk/>
          <pc:sldMk cId="1583330805" sldId="273"/>
        </pc:sldMkLst>
        <pc:spChg chg="mod">
          <ac:chgData name="Patrick C Mathias" userId="1f09a1f0-1fe3-4224-a48c-12494ec224fd" providerId="ADAL" clId="{D30E9D88-268D-3F4E-9050-4985CC2D8FCC}" dt="2019-04-19T05:50:29.379" v="1909" actId="20577"/>
          <ac:spMkLst>
            <pc:docMk/>
            <pc:sldMk cId="1583330805" sldId="273"/>
            <ac:spMk id="2" creationId="{8003499A-D945-944C-975A-62ECB9D88224}"/>
          </ac:spMkLst>
        </pc:spChg>
        <pc:spChg chg="del">
          <ac:chgData name="Patrick C Mathias" userId="1f09a1f0-1fe3-4224-a48c-12494ec224fd" providerId="ADAL" clId="{D30E9D88-268D-3F4E-9050-4985CC2D8FCC}" dt="2019-04-19T05:50:34.279" v="1910" actId="478"/>
          <ac:spMkLst>
            <pc:docMk/>
            <pc:sldMk cId="1583330805" sldId="273"/>
            <ac:spMk id="3" creationId="{DE5A39F1-B1C9-2441-9129-4DD15E684A9C}"/>
          </ac:spMkLst>
        </pc:spChg>
        <pc:spChg chg="add del">
          <ac:chgData name="Patrick C Mathias" userId="1f09a1f0-1fe3-4224-a48c-12494ec224fd" providerId="ADAL" clId="{D30E9D88-268D-3F4E-9050-4985CC2D8FCC}" dt="2019-04-19T05:50:46.285" v="1912"/>
          <ac:spMkLst>
            <pc:docMk/>
            <pc:sldMk cId="1583330805" sldId="273"/>
            <ac:spMk id="4" creationId="{93CBBFDA-28E9-0E45-B070-3BD5E66FC4C5}"/>
          </ac:spMkLst>
        </pc:spChg>
        <pc:spChg chg="add del">
          <ac:chgData name="Patrick C Mathias" userId="1f09a1f0-1fe3-4224-a48c-12494ec224fd" providerId="ADAL" clId="{D30E9D88-268D-3F4E-9050-4985CC2D8FCC}" dt="2019-04-19T05:50:46.285" v="1912"/>
          <ac:spMkLst>
            <pc:docMk/>
            <pc:sldMk cId="1583330805" sldId="273"/>
            <ac:spMk id="5" creationId="{AEA3FEA7-CFE7-0948-B02C-A0D22A457FA7}"/>
          </ac:spMkLst>
        </pc:spChg>
        <pc:spChg chg="add del">
          <ac:chgData name="Patrick C Mathias" userId="1f09a1f0-1fe3-4224-a48c-12494ec224fd" providerId="ADAL" clId="{D30E9D88-268D-3F4E-9050-4985CC2D8FCC}" dt="2019-04-19T05:50:46.285" v="1912"/>
          <ac:spMkLst>
            <pc:docMk/>
            <pc:sldMk cId="1583330805" sldId="273"/>
            <ac:spMk id="6" creationId="{ADCEC180-C098-7443-A70F-5B1BF9151990}"/>
          </ac:spMkLst>
        </pc:spChg>
        <pc:spChg chg="add del">
          <ac:chgData name="Patrick C Mathias" userId="1f09a1f0-1fe3-4224-a48c-12494ec224fd" providerId="ADAL" clId="{D30E9D88-268D-3F4E-9050-4985CC2D8FCC}" dt="2019-04-19T05:50:46.285" v="1912"/>
          <ac:spMkLst>
            <pc:docMk/>
            <pc:sldMk cId="1583330805" sldId="273"/>
            <ac:spMk id="7" creationId="{7DBE13E9-6A26-A045-B094-9310155454A3}"/>
          </ac:spMkLst>
        </pc:spChg>
        <pc:spChg chg="add del">
          <ac:chgData name="Patrick C Mathias" userId="1f09a1f0-1fe3-4224-a48c-12494ec224fd" providerId="ADAL" clId="{D30E9D88-268D-3F4E-9050-4985CC2D8FCC}" dt="2019-04-19T05:50:46.285" v="1912"/>
          <ac:spMkLst>
            <pc:docMk/>
            <pc:sldMk cId="1583330805" sldId="273"/>
            <ac:spMk id="8" creationId="{FAB14BEE-C94B-D546-AC4F-B5CA03DF6BC0}"/>
          </ac:spMkLst>
        </pc:spChg>
        <pc:spChg chg="add del">
          <ac:chgData name="Patrick C Mathias" userId="1f09a1f0-1fe3-4224-a48c-12494ec224fd" providerId="ADAL" clId="{D30E9D88-268D-3F4E-9050-4985CC2D8FCC}" dt="2019-04-19T05:50:46.285" v="1912"/>
          <ac:spMkLst>
            <pc:docMk/>
            <pc:sldMk cId="1583330805" sldId="273"/>
            <ac:spMk id="9" creationId="{E8257D5B-BED6-2242-925D-E2FEEF3D7A13}"/>
          </ac:spMkLst>
        </pc:spChg>
        <pc:spChg chg="add del">
          <ac:chgData name="Patrick C Mathias" userId="1f09a1f0-1fe3-4224-a48c-12494ec224fd" providerId="ADAL" clId="{D30E9D88-268D-3F4E-9050-4985CC2D8FCC}" dt="2019-04-19T05:50:46.285" v="1912"/>
          <ac:spMkLst>
            <pc:docMk/>
            <pc:sldMk cId="1583330805" sldId="273"/>
            <ac:spMk id="10" creationId="{6CD1795F-64C6-944D-B705-CD4B3B0B19A0}"/>
          </ac:spMkLst>
        </pc:spChg>
        <pc:spChg chg="add mod">
          <ac:chgData name="Patrick C Mathias" userId="1f09a1f0-1fe3-4224-a48c-12494ec224fd" providerId="ADAL" clId="{D30E9D88-268D-3F4E-9050-4985CC2D8FCC}" dt="2019-04-19T05:52:04.567" v="1930" actId="1076"/>
          <ac:spMkLst>
            <pc:docMk/>
            <pc:sldMk cId="1583330805" sldId="273"/>
            <ac:spMk id="11" creationId="{37206B2E-01B7-204F-BF79-A3BA497B7B7A}"/>
          </ac:spMkLst>
        </pc:spChg>
        <pc:spChg chg="add mod">
          <ac:chgData name="Patrick C Mathias" userId="1f09a1f0-1fe3-4224-a48c-12494ec224fd" providerId="ADAL" clId="{D30E9D88-268D-3F4E-9050-4985CC2D8FCC}" dt="2019-04-19T05:52:04.567" v="1930" actId="1076"/>
          <ac:spMkLst>
            <pc:docMk/>
            <pc:sldMk cId="1583330805" sldId="273"/>
            <ac:spMk id="12" creationId="{D3F605D3-E5BF-114F-8DB2-E686547B4768}"/>
          </ac:spMkLst>
        </pc:spChg>
        <pc:spChg chg="add mod">
          <ac:chgData name="Patrick C Mathias" userId="1f09a1f0-1fe3-4224-a48c-12494ec224fd" providerId="ADAL" clId="{D30E9D88-268D-3F4E-9050-4985CC2D8FCC}" dt="2019-04-30T04:46:00.444" v="3292" actId="207"/>
          <ac:spMkLst>
            <pc:docMk/>
            <pc:sldMk cId="1583330805" sldId="273"/>
            <ac:spMk id="13" creationId="{165265AA-594B-7745-BD4D-33A8AC5E429C}"/>
          </ac:spMkLst>
        </pc:spChg>
        <pc:spChg chg="add mod">
          <ac:chgData name="Patrick C Mathias" userId="1f09a1f0-1fe3-4224-a48c-12494ec224fd" providerId="ADAL" clId="{D30E9D88-268D-3F4E-9050-4985CC2D8FCC}" dt="2019-04-30T04:46:00.444" v="3292" actId="207"/>
          <ac:spMkLst>
            <pc:docMk/>
            <pc:sldMk cId="1583330805" sldId="273"/>
            <ac:spMk id="14" creationId="{4BB00694-796A-2B4A-938D-C5CEAFE6E39A}"/>
          </ac:spMkLst>
        </pc:spChg>
        <pc:spChg chg="add mod">
          <ac:chgData name="Patrick C Mathias" userId="1f09a1f0-1fe3-4224-a48c-12494ec224fd" providerId="ADAL" clId="{D30E9D88-268D-3F4E-9050-4985CC2D8FCC}" dt="2019-04-30T04:46:00.444" v="3292" actId="207"/>
          <ac:spMkLst>
            <pc:docMk/>
            <pc:sldMk cId="1583330805" sldId="273"/>
            <ac:spMk id="15" creationId="{73F25ADF-8537-8640-8D94-9ED27DBEA9DA}"/>
          </ac:spMkLst>
        </pc:spChg>
        <pc:spChg chg="add mod">
          <ac:chgData name="Patrick C Mathias" userId="1f09a1f0-1fe3-4224-a48c-12494ec224fd" providerId="ADAL" clId="{D30E9D88-268D-3F4E-9050-4985CC2D8FCC}" dt="2019-04-30T04:46:00.444" v="3292" actId="207"/>
          <ac:spMkLst>
            <pc:docMk/>
            <pc:sldMk cId="1583330805" sldId="273"/>
            <ac:spMk id="16" creationId="{01D8F106-680F-0A40-A3AD-4E799D368A67}"/>
          </ac:spMkLst>
        </pc:spChg>
        <pc:spChg chg="add del mod">
          <ac:chgData name="Patrick C Mathias" userId="1f09a1f0-1fe3-4224-a48c-12494ec224fd" providerId="ADAL" clId="{D30E9D88-268D-3F4E-9050-4985CC2D8FCC}" dt="2019-04-19T05:51:24.588" v="1923" actId="478"/>
          <ac:spMkLst>
            <pc:docMk/>
            <pc:sldMk cId="1583330805" sldId="273"/>
            <ac:spMk id="17" creationId="{8204287A-2362-B14D-87DA-BCDE865FF6F8}"/>
          </ac:spMkLst>
        </pc:spChg>
        <pc:spChg chg="add del">
          <ac:chgData name="Patrick C Mathias" userId="1f09a1f0-1fe3-4224-a48c-12494ec224fd" providerId="ADAL" clId="{D30E9D88-268D-3F4E-9050-4985CC2D8FCC}" dt="2019-04-19T05:51:24.588" v="1923" actId="478"/>
          <ac:spMkLst>
            <pc:docMk/>
            <pc:sldMk cId="1583330805" sldId="273"/>
            <ac:spMk id="18" creationId="{193FCFEA-0A2C-6446-ABBE-65F042C080F3}"/>
          </ac:spMkLst>
        </pc:spChg>
        <pc:spChg chg="add del mod">
          <ac:chgData name="Patrick C Mathias" userId="1f09a1f0-1fe3-4224-a48c-12494ec224fd" providerId="ADAL" clId="{D30E9D88-268D-3F4E-9050-4985CC2D8FCC}" dt="2019-04-19T05:51:53.078" v="1928"/>
          <ac:spMkLst>
            <pc:docMk/>
            <pc:sldMk cId="1583330805" sldId="273"/>
            <ac:spMk id="19" creationId="{801820B3-47CF-4C45-8428-026E1846D2A3}"/>
          </ac:spMkLst>
        </pc:spChg>
        <pc:picChg chg="add del mod">
          <ac:chgData name="Patrick C Mathias" userId="1f09a1f0-1fe3-4224-a48c-12494ec224fd" providerId="ADAL" clId="{D30E9D88-268D-3F4E-9050-4985CC2D8FCC}" dt="2019-04-19T06:03:41.449" v="2070" actId="478"/>
          <ac:picMkLst>
            <pc:docMk/>
            <pc:sldMk cId="1583330805" sldId="273"/>
            <ac:picMk id="20" creationId="{5423E754-A536-E043-8BC8-C82BFC253B32}"/>
          </ac:picMkLst>
        </pc:picChg>
        <pc:picChg chg="add mod">
          <ac:chgData name="Patrick C Mathias" userId="1f09a1f0-1fe3-4224-a48c-12494ec224fd" providerId="ADAL" clId="{D30E9D88-268D-3F4E-9050-4985CC2D8FCC}" dt="2019-04-30T04:46:19.715" v="3295" actId="14100"/>
          <ac:picMkLst>
            <pc:docMk/>
            <pc:sldMk cId="1583330805" sldId="273"/>
            <ac:picMk id="21" creationId="{A737F5B6-A97F-B249-A4C4-A5A97047F879}"/>
          </ac:picMkLst>
        </pc:picChg>
      </pc:sldChg>
      <pc:sldChg chg="delSp modSp add ord setBg">
        <pc:chgData name="Patrick C Mathias" userId="1f09a1f0-1fe3-4224-a48c-12494ec224fd" providerId="ADAL" clId="{D30E9D88-268D-3F4E-9050-4985CC2D8FCC}" dt="2019-04-30T04:46:43.850" v="3298" actId="1076"/>
        <pc:sldMkLst>
          <pc:docMk/>
          <pc:sldMk cId="1754818294" sldId="274"/>
        </pc:sldMkLst>
        <pc:spChg chg="mod">
          <ac:chgData name="Patrick C Mathias" userId="1f09a1f0-1fe3-4224-a48c-12494ec224fd" providerId="ADAL" clId="{D30E9D88-268D-3F4E-9050-4985CC2D8FCC}" dt="2019-04-30T00:24:29.483" v="2548" actId="20577"/>
          <ac:spMkLst>
            <pc:docMk/>
            <pc:sldMk cId="1754818294" sldId="274"/>
            <ac:spMk id="2" creationId="{5F5042F2-E63C-9E49-84B9-B18A25DB7022}"/>
          </ac:spMkLst>
        </pc:spChg>
        <pc:spChg chg="mod">
          <ac:chgData name="Patrick C Mathias" userId="1f09a1f0-1fe3-4224-a48c-12494ec224fd" providerId="ADAL" clId="{D30E9D88-268D-3F4E-9050-4985CC2D8FCC}" dt="2019-04-30T04:46:43.850" v="3298" actId="1076"/>
          <ac:spMkLst>
            <pc:docMk/>
            <pc:sldMk cId="1754818294" sldId="274"/>
            <ac:spMk id="3" creationId="{3DF905CE-4368-3242-9C8D-C3CFBDD31A88}"/>
          </ac:spMkLst>
        </pc:spChg>
        <pc:spChg chg="mod">
          <ac:chgData name="Patrick C Mathias" userId="1f09a1f0-1fe3-4224-a48c-12494ec224fd" providerId="ADAL" clId="{D30E9D88-268D-3F4E-9050-4985CC2D8FCC}" dt="2019-04-19T15:50:22.529" v="2082" actId="20577"/>
          <ac:spMkLst>
            <pc:docMk/>
            <pc:sldMk cId="1754818294" sldId="274"/>
            <ac:spMk id="8" creationId="{14CF8E27-0E40-504F-86C3-A23B99F3A4BF}"/>
          </ac:spMkLst>
        </pc:spChg>
        <pc:graphicFrameChg chg="del">
          <ac:chgData name="Patrick C Mathias" userId="1f09a1f0-1fe3-4224-a48c-12494ec224fd" providerId="ADAL" clId="{D30E9D88-268D-3F4E-9050-4985CC2D8FCC}" dt="2019-04-19T05:55:03.035" v="2064" actId="478"/>
          <ac:graphicFrameMkLst>
            <pc:docMk/>
            <pc:sldMk cId="1754818294" sldId="274"/>
            <ac:graphicFrameMk id="5" creationId="{D67394D3-9B9B-4F4C-88B5-968871CFF6ED}"/>
          </ac:graphicFrameMkLst>
        </pc:graphicFrameChg>
      </pc:sldChg>
      <pc:sldChg chg="addSp delSp modSp add">
        <pc:chgData name="Patrick C Mathias" userId="1f09a1f0-1fe3-4224-a48c-12494ec224fd" providerId="ADAL" clId="{D30E9D88-268D-3F4E-9050-4985CC2D8FCC}" dt="2019-04-30T02:54:15.103" v="2606" actId="1076"/>
        <pc:sldMkLst>
          <pc:docMk/>
          <pc:sldMk cId="3584786770" sldId="275"/>
        </pc:sldMkLst>
        <pc:spChg chg="mod">
          <ac:chgData name="Patrick C Mathias" userId="1f09a1f0-1fe3-4224-a48c-12494ec224fd" providerId="ADAL" clId="{D30E9D88-268D-3F4E-9050-4985CC2D8FCC}" dt="2019-04-29T16:26:43.243" v="2139" actId="20577"/>
          <ac:spMkLst>
            <pc:docMk/>
            <pc:sldMk cId="3584786770" sldId="275"/>
            <ac:spMk id="2" creationId="{642EDD1C-6CFF-334A-AB67-99CF4CC9B7AD}"/>
          </ac:spMkLst>
        </pc:spChg>
        <pc:spChg chg="add mod">
          <ac:chgData name="Patrick C Mathias" userId="1f09a1f0-1fe3-4224-a48c-12494ec224fd" providerId="ADAL" clId="{D30E9D88-268D-3F4E-9050-4985CC2D8FCC}" dt="2019-04-29T16:29:55.768" v="2267" actId="1076"/>
          <ac:spMkLst>
            <pc:docMk/>
            <pc:sldMk cId="3584786770" sldId="275"/>
            <ac:spMk id="6" creationId="{983989C4-EC14-9944-AA13-435E7CAF2ACB}"/>
          </ac:spMkLst>
        </pc:spChg>
        <pc:picChg chg="add del mod">
          <ac:chgData name="Patrick C Mathias" userId="1f09a1f0-1fe3-4224-a48c-12494ec224fd" providerId="ADAL" clId="{D30E9D88-268D-3F4E-9050-4985CC2D8FCC}" dt="2019-04-29T16:25:57.411" v="2107" actId="478"/>
          <ac:picMkLst>
            <pc:docMk/>
            <pc:sldMk cId="3584786770" sldId="275"/>
            <ac:picMk id="4" creationId="{DA9AADE4-A65C-E94B-8D38-FC43F43CC9BF}"/>
          </ac:picMkLst>
        </pc:picChg>
        <pc:picChg chg="add mod">
          <ac:chgData name="Patrick C Mathias" userId="1f09a1f0-1fe3-4224-a48c-12494ec224fd" providerId="ADAL" clId="{D30E9D88-268D-3F4E-9050-4985CC2D8FCC}" dt="2019-04-30T02:54:15.103" v="2606" actId="1076"/>
          <ac:picMkLst>
            <pc:docMk/>
            <pc:sldMk cId="3584786770" sldId="275"/>
            <ac:picMk id="5" creationId="{AC9FB760-B370-434A-BDC7-3BB975B82E79}"/>
          </ac:picMkLst>
        </pc:picChg>
      </pc:sldChg>
      <pc:sldChg chg="add">
        <pc:chgData name="Patrick C Mathias" userId="1f09a1f0-1fe3-4224-a48c-12494ec224fd" providerId="ADAL" clId="{D30E9D88-268D-3F4E-9050-4985CC2D8FCC}" dt="2019-04-30T03:03:12.118" v="2694"/>
        <pc:sldMkLst>
          <pc:docMk/>
          <pc:sldMk cId="1462965936" sldId="276"/>
        </pc:sldMkLst>
      </pc:sldChg>
      <pc:sldChg chg="add">
        <pc:chgData name="Patrick C Mathias" userId="1f09a1f0-1fe3-4224-a48c-12494ec224fd" providerId="ADAL" clId="{D30E9D88-268D-3F4E-9050-4985CC2D8FCC}" dt="2019-04-30T03:03:48.188" v="2695"/>
        <pc:sldMkLst>
          <pc:docMk/>
          <pc:sldMk cId="2204372985" sldId="310"/>
        </pc:sldMkLst>
      </pc:sldChg>
      <pc:sldChg chg="addSp delSp modSp add">
        <pc:chgData name="Patrick C Mathias" userId="1f09a1f0-1fe3-4224-a48c-12494ec224fd" providerId="ADAL" clId="{D30E9D88-268D-3F4E-9050-4985CC2D8FCC}" dt="2019-04-30T04:39:03.396" v="3151" actId="207"/>
        <pc:sldMkLst>
          <pc:docMk/>
          <pc:sldMk cId="1483411777" sldId="311"/>
        </pc:sldMkLst>
        <pc:spChg chg="mod">
          <ac:chgData name="Patrick C Mathias" userId="1f09a1f0-1fe3-4224-a48c-12494ec224fd" providerId="ADAL" clId="{D30E9D88-268D-3F4E-9050-4985CC2D8FCC}" dt="2019-04-30T04:37:39.217" v="3146" actId="20577"/>
          <ac:spMkLst>
            <pc:docMk/>
            <pc:sldMk cId="1483411777" sldId="311"/>
            <ac:spMk id="2" creationId="{A91EE580-3ADF-4D47-A568-6B756ABBA46F}"/>
          </ac:spMkLst>
        </pc:spChg>
        <pc:spChg chg="del">
          <ac:chgData name="Patrick C Mathias" userId="1f09a1f0-1fe3-4224-a48c-12494ec224fd" providerId="ADAL" clId="{D30E9D88-268D-3F4E-9050-4985CC2D8FCC}" dt="2019-04-30T04:35:33.942" v="3109" actId="478"/>
          <ac:spMkLst>
            <pc:docMk/>
            <pc:sldMk cId="1483411777" sldId="311"/>
            <ac:spMk id="3" creationId="{910AA076-20FA-1A44-99BC-6B3E6F97CDDC}"/>
          </ac:spMkLst>
        </pc:spChg>
        <pc:spChg chg="add mod">
          <ac:chgData name="Patrick C Mathias" userId="1f09a1f0-1fe3-4224-a48c-12494ec224fd" providerId="ADAL" clId="{D30E9D88-268D-3F4E-9050-4985CC2D8FCC}" dt="2019-04-30T04:39:03.396" v="3151" actId="207"/>
          <ac:spMkLst>
            <pc:docMk/>
            <pc:sldMk cId="1483411777" sldId="311"/>
            <ac:spMk id="5" creationId="{62821103-981C-2944-B603-94117B513C00}"/>
          </ac:spMkLst>
        </pc:spChg>
        <pc:spChg chg="add mod">
          <ac:chgData name="Patrick C Mathias" userId="1f09a1f0-1fe3-4224-a48c-12494ec224fd" providerId="ADAL" clId="{D30E9D88-268D-3F4E-9050-4985CC2D8FCC}" dt="2019-04-30T04:39:03.396" v="3151" actId="207"/>
          <ac:spMkLst>
            <pc:docMk/>
            <pc:sldMk cId="1483411777" sldId="311"/>
            <ac:spMk id="6" creationId="{AA2942E6-C661-524E-A5F8-E00E58236800}"/>
          </ac:spMkLst>
        </pc:spChg>
        <pc:picChg chg="add mod">
          <ac:chgData name="Patrick C Mathias" userId="1f09a1f0-1fe3-4224-a48c-12494ec224fd" providerId="ADAL" clId="{D30E9D88-268D-3F4E-9050-4985CC2D8FCC}" dt="2019-04-30T04:37:28.346" v="3145" actId="1076"/>
          <ac:picMkLst>
            <pc:docMk/>
            <pc:sldMk cId="1483411777" sldId="311"/>
            <ac:picMk id="4" creationId="{E72FFE23-CB4E-0342-8EE3-6A79D9CA08C8}"/>
          </ac:picMkLst>
        </pc:picChg>
      </pc:sldChg>
      <pc:sldChg chg="modSp add">
        <pc:chgData name="Patrick C Mathias" userId="1f09a1f0-1fe3-4224-a48c-12494ec224fd" providerId="ADAL" clId="{D30E9D88-268D-3F4E-9050-4985CC2D8FCC}" dt="2019-04-30T06:33:20.835" v="4582" actId="1076"/>
        <pc:sldMkLst>
          <pc:docMk/>
          <pc:sldMk cId="849744425" sldId="342"/>
        </pc:sldMkLst>
        <pc:picChg chg="mod">
          <ac:chgData name="Patrick C Mathias" userId="1f09a1f0-1fe3-4224-a48c-12494ec224fd" providerId="ADAL" clId="{D30E9D88-268D-3F4E-9050-4985CC2D8FCC}" dt="2019-04-30T06:33:20.835" v="4582" actId="1076"/>
          <ac:picMkLst>
            <pc:docMk/>
            <pc:sldMk cId="849744425" sldId="342"/>
            <ac:picMk id="3" creationId="{00000000-0000-0000-0000-000000000000}"/>
          </ac:picMkLst>
        </pc:picChg>
      </pc:sldChg>
      <pc:sldChg chg="delSp modSp add">
        <pc:chgData name="Patrick C Mathias" userId="1f09a1f0-1fe3-4224-a48c-12494ec224fd" providerId="ADAL" clId="{D30E9D88-268D-3F4E-9050-4985CC2D8FCC}" dt="2019-04-30T04:38:23.273" v="3149" actId="1076"/>
        <pc:sldMkLst>
          <pc:docMk/>
          <pc:sldMk cId="808308055" sldId="390"/>
        </pc:sldMkLst>
        <pc:grpChg chg="mod">
          <ac:chgData name="Patrick C Mathias" userId="1f09a1f0-1fe3-4224-a48c-12494ec224fd" providerId="ADAL" clId="{D30E9D88-268D-3F4E-9050-4985CC2D8FCC}" dt="2019-04-30T04:38:23.273" v="3149" actId="1076"/>
          <ac:grpSpMkLst>
            <pc:docMk/>
            <pc:sldMk cId="808308055" sldId="390"/>
            <ac:grpSpMk id="10" creationId="{54867235-72ED-174E-8380-0922B5F5AFBF}"/>
          </ac:grpSpMkLst>
        </pc:grpChg>
        <pc:grpChg chg="mod">
          <ac:chgData name="Patrick C Mathias" userId="1f09a1f0-1fe3-4224-a48c-12494ec224fd" providerId="ADAL" clId="{D30E9D88-268D-3F4E-9050-4985CC2D8FCC}" dt="2019-04-30T04:38:23.273" v="3149" actId="1076"/>
          <ac:grpSpMkLst>
            <pc:docMk/>
            <pc:sldMk cId="808308055" sldId="390"/>
            <ac:grpSpMk id="13" creationId="{8E8748B4-E138-B64C-B32B-601C652E6297}"/>
          </ac:grpSpMkLst>
        </pc:grpChg>
        <pc:grpChg chg="mod">
          <ac:chgData name="Patrick C Mathias" userId="1f09a1f0-1fe3-4224-a48c-12494ec224fd" providerId="ADAL" clId="{D30E9D88-268D-3F4E-9050-4985CC2D8FCC}" dt="2019-04-30T04:38:23.273" v="3149" actId="1076"/>
          <ac:grpSpMkLst>
            <pc:docMk/>
            <pc:sldMk cId="808308055" sldId="390"/>
            <ac:grpSpMk id="19" creationId="{275FEACE-61D0-EC4E-A3BE-5227DD31CC0E}"/>
          </ac:grpSpMkLst>
        </pc:grpChg>
        <pc:picChg chg="mod">
          <ac:chgData name="Patrick C Mathias" userId="1f09a1f0-1fe3-4224-a48c-12494ec224fd" providerId="ADAL" clId="{D30E9D88-268D-3F4E-9050-4985CC2D8FCC}" dt="2019-04-30T04:38:23.273" v="3149" actId="1076"/>
          <ac:picMkLst>
            <pc:docMk/>
            <pc:sldMk cId="808308055" sldId="390"/>
            <ac:picMk id="3" creationId="{438388F5-B0DA-7140-A63D-8569E634B719}"/>
          </ac:picMkLst>
        </pc:picChg>
        <pc:picChg chg="del">
          <ac:chgData name="Patrick C Mathias" userId="1f09a1f0-1fe3-4224-a48c-12494ec224fd" providerId="ADAL" clId="{D30E9D88-268D-3F4E-9050-4985CC2D8FCC}" dt="2019-04-30T04:38:14.311" v="3148" actId="478"/>
          <ac:picMkLst>
            <pc:docMk/>
            <pc:sldMk cId="808308055" sldId="390"/>
            <ac:picMk id="9" creationId="{2F2584F1-13DC-B04F-BC59-5A6A57942FFF}"/>
          </ac:picMkLst>
        </pc:picChg>
      </pc:sldChg>
      <pc:sldChg chg="add del">
        <pc:chgData name="Patrick C Mathias" userId="1f09a1f0-1fe3-4224-a48c-12494ec224fd" providerId="ADAL" clId="{D30E9D88-268D-3F4E-9050-4985CC2D8FCC}" dt="2019-04-30T04:50:44.704" v="3302" actId="2696"/>
        <pc:sldMkLst>
          <pc:docMk/>
          <pc:sldMk cId="128143612" sldId="391"/>
        </pc:sldMkLst>
      </pc:sldChg>
      <pc:sldChg chg="add del">
        <pc:chgData name="Patrick C Mathias" userId="1f09a1f0-1fe3-4224-a48c-12494ec224fd" providerId="ADAL" clId="{D30E9D88-268D-3F4E-9050-4985CC2D8FCC}" dt="2019-04-30T04:50:32.066" v="3300" actId="2696"/>
        <pc:sldMkLst>
          <pc:docMk/>
          <pc:sldMk cId="487928025" sldId="391"/>
        </pc:sldMkLst>
      </pc:sldChg>
      <pc:sldChg chg="modSp add">
        <pc:chgData name="Patrick C Mathias" userId="1f09a1f0-1fe3-4224-a48c-12494ec224fd" providerId="ADAL" clId="{D30E9D88-268D-3F4E-9050-4985CC2D8FCC}" dt="2019-04-30T04:51:24.507" v="3336" actId="20577"/>
        <pc:sldMkLst>
          <pc:docMk/>
          <pc:sldMk cId="3468036917" sldId="439"/>
        </pc:sldMkLst>
        <pc:spChg chg="mod">
          <ac:chgData name="Patrick C Mathias" userId="1f09a1f0-1fe3-4224-a48c-12494ec224fd" providerId="ADAL" clId="{D30E9D88-268D-3F4E-9050-4985CC2D8FCC}" dt="2019-04-30T04:51:24.507" v="3336" actId="20577"/>
          <ac:spMkLst>
            <pc:docMk/>
            <pc:sldMk cId="3468036917" sldId="439"/>
            <ac:spMk id="2" creationId="{00000000-0000-0000-0000-000000000000}"/>
          </ac:spMkLst>
        </pc:spChg>
      </pc:sldChg>
      <pc:sldChg chg="add">
        <pc:chgData name="Patrick C Mathias" userId="1f09a1f0-1fe3-4224-a48c-12494ec224fd" providerId="ADAL" clId="{D30E9D88-268D-3F4E-9050-4985CC2D8FCC}" dt="2019-04-30T04:53:05.910" v="3337"/>
        <pc:sldMkLst>
          <pc:docMk/>
          <pc:sldMk cId="816370429" sldId="440"/>
        </pc:sldMkLst>
      </pc:sldChg>
      <pc:sldChg chg="modSp add">
        <pc:chgData name="Patrick C Mathias" userId="1f09a1f0-1fe3-4224-a48c-12494ec224fd" providerId="ADAL" clId="{D30E9D88-268D-3F4E-9050-4985CC2D8FCC}" dt="2019-04-30T05:01:21.742" v="3368" actId="255"/>
        <pc:sldMkLst>
          <pc:docMk/>
          <pc:sldMk cId="1143363743" sldId="441"/>
        </pc:sldMkLst>
        <pc:spChg chg="mod">
          <ac:chgData name="Patrick C Mathias" userId="1f09a1f0-1fe3-4224-a48c-12494ec224fd" providerId="ADAL" clId="{D30E9D88-268D-3F4E-9050-4985CC2D8FCC}" dt="2019-04-30T05:00:31.018" v="3359" actId="20577"/>
          <ac:spMkLst>
            <pc:docMk/>
            <pc:sldMk cId="1143363743" sldId="441"/>
            <ac:spMk id="2" creationId="{55AABBFC-AD9C-0B46-A34F-4E54DC5AED73}"/>
          </ac:spMkLst>
        </pc:spChg>
        <pc:spChg chg="mod">
          <ac:chgData name="Patrick C Mathias" userId="1f09a1f0-1fe3-4224-a48c-12494ec224fd" providerId="ADAL" clId="{D30E9D88-268D-3F4E-9050-4985CC2D8FCC}" dt="2019-04-30T05:01:21.742" v="3368" actId="255"/>
          <ac:spMkLst>
            <pc:docMk/>
            <pc:sldMk cId="1143363743" sldId="441"/>
            <ac:spMk id="3" creationId="{852C88CD-7866-9549-8C7B-0CE8D5B9CDCD}"/>
          </ac:spMkLst>
        </pc:spChg>
      </pc:sldChg>
      <pc:sldChg chg="modSp add">
        <pc:chgData name="Patrick C Mathias" userId="1f09a1f0-1fe3-4224-a48c-12494ec224fd" providerId="ADAL" clId="{D30E9D88-268D-3F4E-9050-4985CC2D8FCC}" dt="2019-04-30T05:12:12.429" v="3969" actId="20577"/>
        <pc:sldMkLst>
          <pc:docMk/>
          <pc:sldMk cId="991473889" sldId="442"/>
        </pc:sldMkLst>
        <pc:spChg chg="mod">
          <ac:chgData name="Patrick C Mathias" userId="1f09a1f0-1fe3-4224-a48c-12494ec224fd" providerId="ADAL" clId="{D30E9D88-268D-3F4E-9050-4985CC2D8FCC}" dt="2019-04-30T05:12:12.429" v="3969" actId="20577"/>
          <ac:spMkLst>
            <pc:docMk/>
            <pc:sldMk cId="991473889" sldId="442"/>
            <ac:spMk id="2" creationId="{00000000-0000-0000-0000-000000000000}"/>
          </ac:spMkLst>
        </pc:spChg>
      </pc:sldChg>
      <pc:sldChg chg="modSp add">
        <pc:chgData name="Patrick C Mathias" userId="1f09a1f0-1fe3-4224-a48c-12494ec224fd" providerId="ADAL" clId="{D30E9D88-268D-3F4E-9050-4985CC2D8FCC}" dt="2019-04-30T05:11:37.178" v="3923" actId="313"/>
        <pc:sldMkLst>
          <pc:docMk/>
          <pc:sldMk cId="3145091626" sldId="443"/>
        </pc:sldMkLst>
        <pc:spChg chg="mod">
          <ac:chgData name="Patrick C Mathias" userId="1f09a1f0-1fe3-4224-a48c-12494ec224fd" providerId="ADAL" clId="{D30E9D88-268D-3F4E-9050-4985CC2D8FCC}" dt="2019-04-30T05:11:37.178" v="3923" actId="313"/>
          <ac:spMkLst>
            <pc:docMk/>
            <pc:sldMk cId="3145091626" sldId="443"/>
            <ac:spMk id="2" creationId="{2E5A7D3B-29C4-2E41-B141-A3A2219FDE9D}"/>
          </ac:spMkLst>
        </pc:spChg>
        <pc:spChg chg="mod">
          <ac:chgData name="Patrick C Mathias" userId="1f09a1f0-1fe3-4224-a48c-12494ec224fd" providerId="ADAL" clId="{D30E9D88-268D-3F4E-9050-4985CC2D8FCC}" dt="2019-04-30T05:11:27.715" v="3922" actId="20577"/>
          <ac:spMkLst>
            <pc:docMk/>
            <pc:sldMk cId="3145091626" sldId="443"/>
            <ac:spMk id="3" creationId="{FD6DF854-AE18-9145-B1B9-619013A8F319}"/>
          </ac:spMkLst>
        </pc:spChg>
      </pc:sldChg>
      <pc:sldChg chg="modSp add">
        <pc:chgData name="Patrick C Mathias" userId="1f09a1f0-1fe3-4224-a48c-12494ec224fd" providerId="ADAL" clId="{D30E9D88-268D-3F4E-9050-4985CC2D8FCC}" dt="2019-04-30T05:17:40.923" v="4004" actId="20577"/>
        <pc:sldMkLst>
          <pc:docMk/>
          <pc:sldMk cId="1949232630" sldId="444"/>
        </pc:sldMkLst>
        <pc:spChg chg="mod">
          <ac:chgData name="Patrick C Mathias" userId="1f09a1f0-1fe3-4224-a48c-12494ec224fd" providerId="ADAL" clId="{D30E9D88-268D-3F4E-9050-4985CC2D8FCC}" dt="2019-04-30T05:17:40.923" v="4004" actId="20577"/>
          <ac:spMkLst>
            <pc:docMk/>
            <pc:sldMk cId="1949232630" sldId="444"/>
            <ac:spMk id="2" creationId="{00000000-0000-0000-0000-000000000000}"/>
          </ac:spMkLst>
        </pc:spChg>
      </pc:sldChg>
      <pc:sldChg chg="addSp delSp modSp add">
        <pc:chgData name="Patrick C Mathias" userId="1f09a1f0-1fe3-4224-a48c-12494ec224fd" providerId="ADAL" clId="{D30E9D88-268D-3F4E-9050-4985CC2D8FCC}" dt="2019-04-30T05:24:40.013" v="4076" actId="1076"/>
        <pc:sldMkLst>
          <pc:docMk/>
          <pc:sldMk cId="583131302" sldId="445"/>
        </pc:sldMkLst>
        <pc:spChg chg="mod">
          <ac:chgData name="Patrick C Mathias" userId="1f09a1f0-1fe3-4224-a48c-12494ec224fd" providerId="ADAL" clId="{D30E9D88-268D-3F4E-9050-4985CC2D8FCC}" dt="2019-04-30T05:23:28.924" v="4046" actId="20577"/>
          <ac:spMkLst>
            <pc:docMk/>
            <pc:sldMk cId="583131302" sldId="445"/>
            <ac:spMk id="2" creationId="{DD05E1C8-A4BC-DC45-9331-7A1E8E49DAF7}"/>
          </ac:spMkLst>
        </pc:spChg>
        <pc:spChg chg="del">
          <ac:chgData name="Patrick C Mathias" userId="1f09a1f0-1fe3-4224-a48c-12494ec224fd" providerId="ADAL" clId="{D30E9D88-268D-3F4E-9050-4985CC2D8FCC}" dt="2019-04-30T05:22:13.019" v="4034" actId="478"/>
          <ac:spMkLst>
            <pc:docMk/>
            <pc:sldMk cId="583131302" sldId="445"/>
            <ac:spMk id="3" creationId="{35970A52-29A1-0744-95DF-6A13801DCC4A}"/>
          </ac:spMkLst>
        </pc:spChg>
        <pc:spChg chg="add mod">
          <ac:chgData name="Patrick C Mathias" userId="1f09a1f0-1fe3-4224-a48c-12494ec224fd" providerId="ADAL" clId="{D30E9D88-268D-3F4E-9050-4985CC2D8FCC}" dt="2019-04-30T05:24:37.089" v="4075" actId="1076"/>
          <ac:spMkLst>
            <pc:docMk/>
            <pc:sldMk cId="583131302" sldId="445"/>
            <ac:spMk id="6" creationId="{3A37C671-4355-BB44-9BBF-1B6C81F04AE4}"/>
          </ac:spMkLst>
        </pc:spChg>
        <pc:spChg chg="add mod">
          <ac:chgData name="Patrick C Mathias" userId="1f09a1f0-1fe3-4224-a48c-12494ec224fd" providerId="ADAL" clId="{D30E9D88-268D-3F4E-9050-4985CC2D8FCC}" dt="2019-04-30T05:24:40.013" v="4076" actId="1076"/>
          <ac:spMkLst>
            <pc:docMk/>
            <pc:sldMk cId="583131302" sldId="445"/>
            <ac:spMk id="7" creationId="{8A91F09B-BE8C-494F-8DDB-3FE799FAD5BF}"/>
          </ac:spMkLst>
        </pc:spChg>
        <pc:picChg chg="add del mod">
          <ac:chgData name="Patrick C Mathias" userId="1f09a1f0-1fe3-4224-a48c-12494ec224fd" providerId="ADAL" clId="{D30E9D88-268D-3F4E-9050-4985CC2D8FCC}" dt="2019-04-30T05:22:26.190" v="4038" actId="478"/>
          <ac:picMkLst>
            <pc:docMk/>
            <pc:sldMk cId="583131302" sldId="445"/>
            <ac:picMk id="4" creationId="{31AA9802-FB0E-5745-BFF0-F3EFA4140B58}"/>
          </ac:picMkLst>
        </pc:picChg>
        <pc:picChg chg="add mod">
          <ac:chgData name="Patrick C Mathias" userId="1f09a1f0-1fe3-4224-a48c-12494ec224fd" providerId="ADAL" clId="{D30E9D88-268D-3F4E-9050-4985CC2D8FCC}" dt="2019-04-30T05:23:34.808" v="4047" actId="1076"/>
          <ac:picMkLst>
            <pc:docMk/>
            <pc:sldMk cId="583131302" sldId="445"/>
            <ac:picMk id="5" creationId="{88B0B1DD-3FE4-7B47-B32E-86451D514C92}"/>
          </ac:picMkLst>
        </pc:picChg>
      </pc:sldChg>
      <pc:sldChg chg="modSp add">
        <pc:chgData name="Patrick C Mathias" userId="1f09a1f0-1fe3-4224-a48c-12494ec224fd" providerId="ADAL" clId="{D30E9D88-268D-3F4E-9050-4985CC2D8FCC}" dt="2019-04-30T05:27:17.755" v="4098" actId="20577"/>
        <pc:sldMkLst>
          <pc:docMk/>
          <pc:sldMk cId="2854750163" sldId="446"/>
        </pc:sldMkLst>
        <pc:spChg chg="mod">
          <ac:chgData name="Patrick C Mathias" userId="1f09a1f0-1fe3-4224-a48c-12494ec224fd" providerId="ADAL" clId="{D30E9D88-268D-3F4E-9050-4985CC2D8FCC}" dt="2019-04-30T05:27:17.755" v="4098" actId="20577"/>
          <ac:spMkLst>
            <pc:docMk/>
            <pc:sldMk cId="2854750163" sldId="446"/>
            <ac:spMk id="2" creationId="{00000000-0000-0000-0000-000000000000}"/>
          </ac:spMkLst>
        </pc:spChg>
      </pc:sldChg>
      <pc:sldChg chg="addSp delSp modSp add">
        <pc:chgData name="Patrick C Mathias" userId="1f09a1f0-1fe3-4224-a48c-12494ec224fd" providerId="ADAL" clId="{D30E9D88-268D-3F4E-9050-4985CC2D8FCC}" dt="2019-04-30T05:31:33.586" v="4443" actId="1076"/>
        <pc:sldMkLst>
          <pc:docMk/>
          <pc:sldMk cId="558776002" sldId="447"/>
        </pc:sldMkLst>
        <pc:spChg chg="del">
          <ac:chgData name="Patrick C Mathias" userId="1f09a1f0-1fe3-4224-a48c-12494ec224fd" providerId="ADAL" clId="{D30E9D88-268D-3F4E-9050-4985CC2D8FCC}" dt="2019-04-30T05:27:27.891" v="4100"/>
          <ac:spMkLst>
            <pc:docMk/>
            <pc:sldMk cId="558776002" sldId="447"/>
            <ac:spMk id="2" creationId="{A5AA4413-C85A-A74E-9E50-8ED5ADF6DEF7}"/>
          </ac:spMkLst>
        </pc:spChg>
        <pc:spChg chg="add mod">
          <ac:chgData name="Patrick C Mathias" userId="1f09a1f0-1fe3-4224-a48c-12494ec224fd" providerId="ADAL" clId="{D30E9D88-268D-3F4E-9050-4985CC2D8FCC}" dt="2019-04-30T05:28:13.962" v="4129" actId="20577"/>
          <ac:spMkLst>
            <pc:docMk/>
            <pc:sldMk cId="558776002" sldId="447"/>
            <ac:spMk id="3" creationId="{0197A078-76AE-F04D-85A6-10B2F6060FC5}"/>
          </ac:spMkLst>
        </pc:spChg>
        <pc:spChg chg="add del mod">
          <ac:chgData name="Patrick C Mathias" userId="1f09a1f0-1fe3-4224-a48c-12494ec224fd" providerId="ADAL" clId="{D30E9D88-268D-3F4E-9050-4985CC2D8FCC}" dt="2019-04-30T05:27:47.960" v="4104" actId="478"/>
          <ac:spMkLst>
            <pc:docMk/>
            <pc:sldMk cId="558776002" sldId="447"/>
            <ac:spMk id="4" creationId="{77E1AB93-A697-2840-AAC8-3785DDE78CA5}"/>
          </ac:spMkLst>
        </pc:spChg>
        <pc:spChg chg="add del mod">
          <ac:chgData name="Patrick C Mathias" userId="1f09a1f0-1fe3-4224-a48c-12494ec224fd" providerId="ADAL" clId="{D30E9D88-268D-3F4E-9050-4985CC2D8FCC}" dt="2019-04-30T05:29:21.616" v="4242"/>
          <ac:spMkLst>
            <pc:docMk/>
            <pc:sldMk cId="558776002" sldId="447"/>
            <ac:spMk id="6" creationId="{F3A0BC81-2E94-D946-ABD4-230F1C730904}"/>
          </ac:spMkLst>
        </pc:spChg>
        <pc:spChg chg="add mod">
          <ac:chgData name="Patrick C Mathias" userId="1f09a1f0-1fe3-4224-a48c-12494ec224fd" providerId="ADAL" clId="{D30E9D88-268D-3F4E-9050-4985CC2D8FCC}" dt="2019-04-30T05:31:33.586" v="4443" actId="1076"/>
          <ac:spMkLst>
            <pc:docMk/>
            <pc:sldMk cId="558776002" sldId="447"/>
            <ac:spMk id="7" creationId="{90169414-A87D-1641-AB82-90E54FB185D8}"/>
          </ac:spMkLst>
        </pc:spChg>
        <pc:graphicFrameChg chg="add mod modGraphic">
          <ac:chgData name="Patrick C Mathias" userId="1f09a1f0-1fe3-4224-a48c-12494ec224fd" providerId="ADAL" clId="{D30E9D88-268D-3F4E-9050-4985CC2D8FCC}" dt="2019-04-30T05:29:33.885" v="4244" actId="14100"/>
          <ac:graphicFrameMkLst>
            <pc:docMk/>
            <pc:sldMk cId="558776002" sldId="447"/>
            <ac:graphicFrameMk id="5" creationId="{1A84E9E3-9803-3F47-9769-E105F2C56BCC}"/>
          </ac:graphicFrameMkLst>
        </pc:graphicFrameChg>
      </pc:sldChg>
      <pc:sldChg chg="add del">
        <pc:chgData name="Patrick C Mathias" userId="1f09a1f0-1fe3-4224-a48c-12494ec224fd" providerId="ADAL" clId="{D30E9D88-268D-3F4E-9050-4985CC2D8FCC}" dt="2019-04-30T05:27:33.341" v="4102"/>
        <pc:sldMkLst>
          <pc:docMk/>
          <pc:sldMk cId="209203022" sldId="448"/>
        </pc:sldMkLst>
      </pc:sldChg>
      <pc:sldChg chg="addSp delSp modSp add">
        <pc:chgData name="Patrick C Mathias" userId="1f09a1f0-1fe3-4224-a48c-12494ec224fd" providerId="ADAL" clId="{D30E9D88-268D-3F4E-9050-4985CC2D8FCC}" dt="2019-04-30T05:42:10.085" v="4557" actId="1076"/>
        <pc:sldMkLst>
          <pc:docMk/>
          <pc:sldMk cId="3943395968" sldId="448"/>
        </pc:sldMkLst>
        <pc:spChg chg="mod">
          <ac:chgData name="Patrick C Mathias" userId="1f09a1f0-1fe3-4224-a48c-12494ec224fd" providerId="ADAL" clId="{D30E9D88-268D-3F4E-9050-4985CC2D8FCC}" dt="2019-04-30T05:36:35.301" v="4541" actId="20577"/>
          <ac:spMkLst>
            <pc:docMk/>
            <pc:sldMk cId="3943395968" sldId="448"/>
            <ac:spMk id="2" creationId="{CDBB7B68-8529-1E4B-90C4-E6311B33B3B3}"/>
          </ac:spMkLst>
        </pc:spChg>
        <pc:spChg chg="del">
          <ac:chgData name="Patrick C Mathias" userId="1f09a1f0-1fe3-4224-a48c-12494ec224fd" providerId="ADAL" clId="{D30E9D88-268D-3F4E-9050-4985CC2D8FCC}" dt="2019-04-30T05:38:44.136" v="4550" actId="478"/>
          <ac:spMkLst>
            <pc:docMk/>
            <pc:sldMk cId="3943395968" sldId="448"/>
            <ac:spMk id="3" creationId="{F0BB4E99-CE58-5442-B82D-FAB1DADF304B}"/>
          </ac:spMkLst>
        </pc:spChg>
        <pc:spChg chg="add mod">
          <ac:chgData name="Patrick C Mathias" userId="1f09a1f0-1fe3-4224-a48c-12494ec224fd" providerId="ADAL" clId="{D30E9D88-268D-3F4E-9050-4985CC2D8FCC}" dt="2019-04-30T05:38:42.022" v="4549" actId="1076"/>
          <ac:spMkLst>
            <pc:docMk/>
            <pc:sldMk cId="3943395968" sldId="448"/>
            <ac:spMk id="4" creationId="{9A00A5C4-D3DA-CD43-A214-982449394DE4}"/>
          </ac:spMkLst>
        </pc:spChg>
        <pc:spChg chg="add mod">
          <ac:chgData name="Patrick C Mathias" userId="1f09a1f0-1fe3-4224-a48c-12494ec224fd" providerId="ADAL" clId="{D30E9D88-268D-3F4E-9050-4985CC2D8FCC}" dt="2019-04-30T05:38:42.022" v="4549" actId="1076"/>
          <ac:spMkLst>
            <pc:docMk/>
            <pc:sldMk cId="3943395968" sldId="448"/>
            <ac:spMk id="5" creationId="{0713E40F-4A2F-6741-B934-799F4BAC0B4F}"/>
          </ac:spMkLst>
        </pc:spChg>
        <pc:spChg chg="add del mod">
          <ac:chgData name="Patrick C Mathias" userId="1f09a1f0-1fe3-4224-a48c-12494ec224fd" providerId="ADAL" clId="{D30E9D88-268D-3F4E-9050-4985CC2D8FCC}" dt="2019-04-30T05:38:44.745" v="4552"/>
          <ac:spMkLst>
            <pc:docMk/>
            <pc:sldMk cId="3943395968" sldId="448"/>
            <ac:spMk id="6" creationId="{F17EEB44-03F6-6F42-B643-CDF24BF89141}"/>
          </ac:spMkLst>
        </pc:spChg>
        <pc:picChg chg="add mod">
          <ac:chgData name="Patrick C Mathias" userId="1f09a1f0-1fe3-4224-a48c-12494ec224fd" providerId="ADAL" clId="{D30E9D88-268D-3F4E-9050-4985CC2D8FCC}" dt="2019-04-30T05:39:24.106" v="4554" actId="1076"/>
          <ac:picMkLst>
            <pc:docMk/>
            <pc:sldMk cId="3943395968" sldId="448"/>
            <ac:picMk id="7" creationId="{ABE16DFB-0977-EF47-99D5-62B3B4943518}"/>
          </ac:picMkLst>
        </pc:picChg>
        <pc:picChg chg="add mod">
          <ac:chgData name="Patrick C Mathias" userId="1f09a1f0-1fe3-4224-a48c-12494ec224fd" providerId="ADAL" clId="{D30E9D88-268D-3F4E-9050-4985CC2D8FCC}" dt="2019-04-30T05:42:10.085" v="4557" actId="1076"/>
          <ac:picMkLst>
            <pc:docMk/>
            <pc:sldMk cId="3943395968" sldId="448"/>
            <ac:picMk id="8" creationId="{EB6CD8D6-A13D-8E4F-80DC-CA5C0DBBE102}"/>
          </ac:picMkLst>
        </pc:picChg>
      </pc:sldChg>
      <pc:sldChg chg="modSp add del">
        <pc:chgData name="Patrick C Mathias" userId="1f09a1f0-1fe3-4224-a48c-12494ec224fd" providerId="ADAL" clId="{D30E9D88-268D-3F4E-9050-4985CC2D8FCC}" dt="2019-04-30T05:32:19.271" v="4459" actId="2696"/>
        <pc:sldMkLst>
          <pc:docMk/>
          <pc:sldMk cId="4163555790" sldId="448"/>
        </pc:sldMkLst>
        <pc:spChg chg="mod">
          <ac:chgData name="Patrick C Mathias" userId="1f09a1f0-1fe3-4224-a48c-12494ec224fd" providerId="ADAL" clId="{D30E9D88-268D-3F4E-9050-4985CC2D8FCC}" dt="2019-04-30T05:32:10.827" v="4458" actId="20577"/>
          <ac:spMkLst>
            <pc:docMk/>
            <pc:sldMk cId="4163555790" sldId="448"/>
            <ac:spMk id="2" creationId="{EF714141-73CC-D34A-9612-55E010129C10}"/>
          </ac:spMkLst>
        </pc:spChg>
      </pc:sldChg>
      <pc:sldChg chg="modSp add">
        <pc:chgData name="Patrick C Mathias" userId="1f09a1f0-1fe3-4224-a48c-12494ec224fd" providerId="ADAL" clId="{D30E9D88-268D-3F4E-9050-4985CC2D8FCC}" dt="2019-04-30T05:49:27.552" v="4577" actId="20577"/>
        <pc:sldMkLst>
          <pc:docMk/>
          <pc:sldMk cId="4128973806" sldId="449"/>
        </pc:sldMkLst>
        <pc:spChg chg="mod">
          <ac:chgData name="Patrick C Mathias" userId="1f09a1f0-1fe3-4224-a48c-12494ec224fd" providerId="ADAL" clId="{D30E9D88-268D-3F4E-9050-4985CC2D8FCC}" dt="2019-04-30T05:49:27.552" v="4577" actId="20577"/>
          <ac:spMkLst>
            <pc:docMk/>
            <pc:sldMk cId="4128973806" sldId="449"/>
            <ac:spMk id="2" creationId="{00000000-0000-0000-0000-000000000000}"/>
          </ac:spMkLst>
        </pc:spChg>
      </pc:sldChg>
      <pc:sldChg chg="addSp delSp modSp add modAnim">
        <pc:chgData name="Patrick C Mathias" userId="1f09a1f0-1fe3-4224-a48c-12494ec224fd" providerId="ADAL" clId="{D30E9D88-268D-3F4E-9050-4985CC2D8FCC}" dt="2019-04-30T06:59:05.949" v="5265" actId="20577"/>
        <pc:sldMkLst>
          <pc:docMk/>
          <pc:sldMk cId="4117984111" sldId="450"/>
        </pc:sldMkLst>
        <pc:spChg chg="del">
          <ac:chgData name="Patrick C Mathias" userId="1f09a1f0-1fe3-4224-a48c-12494ec224fd" providerId="ADAL" clId="{D30E9D88-268D-3F4E-9050-4985CC2D8FCC}" dt="2019-04-30T06:32:11.411" v="4579"/>
          <ac:spMkLst>
            <pc:docMk/>
            <pc:sldMk cId="4117984111" sldId="450"/>
            <ac:spMk id="2" creationId="{E36530D8-8CB3-434E-BB13-FAE400BD7B1A}"/>
          </ac:spMkLst>
        </pc:spChg>
        <pc:spChg chg="add mod">
          <ac:chgData name="Patrick C Mathias" userId="1f09a1f0-1fe3-4224-a48c-12494ec224fd" providerId="ADAL" clId="{D30E9D88-268D-3F4E-9050-4985CC2D8FCC}" dt="2019-04-30T06:59:05.949" v="5265" actId="20577"/>
          <ac:spMkLst>
            <pc:docMk/>
            <pc:sldMk cId="4117984111" sldId="450"/>
            <ac:spMk id="3" creationId="{5AC3B88D-C798-F143-9E16-2D24DF7D101C}"/>
          </ac:spMkLst>
        </pc:spChg>
        <pc:spChg chg="add del mod">
          <ac:chgData name="Patrick C Mathias" userId="1f09a1f0-1fe3-4224-a48c-12494ec224fd" providerId="ADAL" clId="{D30E9D88-268D-3F4E-9050-4985CC2D8FCC}" dt="2019-04-30T06:38:36.646" v="4640" actId="478"/>
          <ac:spMkLst>
            <pc:docMk/>
            <pc:sldMk cId="4117984111" sldId="450"/>
            <ac:spMk id="4" creationId="{9947A7D4-6FA5-934A-B158-1DDE1A88ABAA}"/>
          </ac:spMkLst>
        </pc:spChg>
        <pc:spChg chg="mod">
          <ac:chgData name="Patrick C Mathias" userId="1f09a1f0-1fe3-4224-a48c-12494ec224fd" providerId="ADAL" clId="{D30E9D88-268D-3F4E-9050-4985CC2D8FCC}" dt="2019-04-30T06:41:06.016" v="4685" actId="14100"/>
          <ac:spMkLst>
            <pc:docMk/>
            <pc:sldMk cId="4117984111" sldId="450"/>
            <ac:spMk id="6" creationId="{619EB11D-438D-CA43-BB93-E225125278F8}"/>
          </ac:spMkLst>
        </pc:spChg>
        <pc:spChg chg="mod">
          <ac:chgData name="Patrick C Mathias" userId="1f09a1f0-1fe3-4224-a48c-12494ec224fd" providerId="ADAL" clId="{D30E9D88-268D-3F4E-9050-4985CC2D8FCC}" dt="2019-04-30T06:38:07.215" v="4636" actId="313"/>
          <ac:spMkLst>
            <pc:docMk/>
            <pc:sldMk cId="4117984111" sldId="450"/>
            <ac:spMk id="7" creationId="{107BCE65-949C-B745-8ED5-6AB29390E085}"/>
          </ac:spMkLst>
        </pc:spChg>
        <pc:spChg chg="mod">
          <ac:chgData name="Patrick C Mathias" userId="1f09a1f0-1fe3-4224-a48c-12494ec224fd" providerId="ADAL" clId="{D30E9D88-268D-3F4E-9050-4985CC2D8FCC}" dt="2019-04-30T06:39:52.284" v="4651" actId="14100"/>
          <ac:spMkLst>
            <pc:docMk/>
            <pc:sldMk cId="4117984111" sldId="450"/>
            <ac:spMk id="18" creationId="{09DFE2B0-106F-A142-943A-AE7F8D5A883B}"/>
          </ac:spMkLst>
        </pc:spChg>
        <pc:spChg chg="mod">
          <ac:chgData name="Patrick C Mathias" userId="1f09a1f0-1fe3-4224-a48c-12494ec224fd" providerId="ADAL" clId="{D30E9D88-268D-3F4E-9050-4985CC2D8FCC}" dt="2019-04-30T06:38:54.855" v="4644" actId="1076"/>
          <ac:spMkLst>
            <pc:docMk/>
            <pc:sldMk cId="4117984111" sldId="450"/>
            <ac:spMk id="19" creationId="{31090BAF-4C4A-5447-9B01-052AF82B042A}"/>
          </ac:spMkLst>
        </pc:spChg>
        <pc:spChg chg="mod">
          <ac:chgData name="Patrick C Mathias" userId="1f09a1f0-1fe3-4224-a48c-12494ec224fd" providerId="ADAL" clId="{D30E9D88-268D-3F4E-9050-4985CC2D8FCC}" dt="2019-04-30T06:38:28.338" v="4638" actId="1076"/>
          <ac:spMkLst>
            <pc:docMk/>
            <pc:sldMk cId="4117984111" sldId="450"/>
            <ac:spMk id="25" creationId="{E4D346C5-C729-9B48-B8CC-C1EE9B331F04}"/>
          </ac:spMkLst>
        </pc:spChg>
        <pc:spChg chg="mod">
          <ac:chgData name="Patrick C Mathias" userId="1f09a1f0-1fe3-4224-a48c-12494ec224fd" providerId="ADAL" clId="{D30E9D88-268D-3F4E-9050-4985CC2D8FCC}" dt="2019-04-30T06:40:40.139" v="4684" actId="20577"/>
          <ac:spMkLst>
            <pc:docMk/>
            <pc:sldMk cId="4117984111" sldId="450"/>
            <ac:spMk id="28" creationId="{EE578B0E-6270-E048-BB49-7688F4AF200E}"/>
          </ac:spMkLst>
        </pc:spChg>
        <pc:grpChg chg="add mod">
          <ac:chgData name="Patrick C Mathias" userId="1f09a1f0-1fe3-4224-a48c-12494ec224fd" providerId="ADAL" clId="{D30E9D88-268D-3F4E-9050-4985CC2D8FCC}" dt="2019-04-30T06:41:42.800" v="4688" actId="1076"/>
          <ac:grpSpMkLst>
            <pc:docMk/>
            <pc:sldMk cId="4117984111" sldId="450"/>
            <ac:grpSpMk id="5" creationId="{0A588FF8-4C34-EC40-97E5-C1A768A9B423}"/>
          </ac:grpSpMkLst>
        </pc:grpChg>
        <pc:grpChg chg="add mod">
          <ac:chgData name="Patrick C Mathias" userId="1f09a1f0-1fe3-4224-a48c-12494ec224fd" providerId="ADAL" clId="{D30E9D88-268D-3F4E-9050-4985CC2D8FCC}" dt="2019-04-30T06:41:42.800" v="4688" actId="1076"/>
          <ac:grpSpMkLst>
            <pc:docMk/>
            <pc:sldMk cId="4117984111" sldId="450"/>
            <ac:grpSpMk id="8" creationId="{CC0A1319-210C-FD4F-9690-DC8A240A7D66}"/>
          </ac:grpSpMkLst>
        </pc:grpChg>
        <pc:grpChg chg="add mod">
          <ac:chgData name="Patrick C Mathias" userId="1f09a1f0-1fe3-4224-a48c-12494ec224fd" providerId="ADAL" clId="{D30E9D88-268D-3F4E-9050-4985CC2D8FCC}" dt="2019-04-30T06:41:42.800" v="4688" actId="1076"/>
          <ac:grpSpMkLst>
            <pc:docMk/>
            <pc:sldMk cId="4117984111" sldId="450"/>
            <ac:grpSpMk id="11" creationId="{4FF1F3E3-9E52-4F4B-BDD2-ED97EA58BAD1}"/>
          </ac:grpSpMkLst>
        </pc:grpChg>
        <pc:grpChg chg="add mod">
          <ac:chgData name="Patrick C Mathias" userId="1f09a1f0-1fe3-4224-a48c-12494ec224fd" providerId="ADAL" clId="{D30E9D88-268D-3F4E-9050-4985CC2D8FCC}" dt="2019-04-30T06:41:42.800" v="4688" actId="1076"/>
          <ac:grpSpMkLst>
            <pc:docMk/>
            <pc:sldMk cId="4117984111" sldId="450"/>
            <ac:grpSpMk id="14" creationId="{7BE5B320-6750-2D43-B715-A8F585A02408}"/>
          </ac:grpSpMkLst>
        </pc:grpChg>
        <pc:grpChg chg="add mod">
          <ac:chgData name="Patrick C Mathias" userId="1f09a1f0-1fe3-4224-a48c-12494ec224fd" providerId="ADAL" clId="{D30E9D88-268D-3F4E-9050-4985CC2D8FCC}" dt="2019-04-30T06:41:42.800" v="4688" actId="1076"/>
          <ac:grpSpMkLst>
            <pc:docMk/>
            <pc:sldMk cId="4117984111" sldId="450"/>
            <ac:grpSpMk id="17" creationId="{E6173DBA-FB55-E343-BC5F-56AF7F803868}"/>
          </ac:grpSpMkLst>
        </pc:grpChg>
        <pc:grpChg chg="add mod">
          <ac:chgData name="Patrick C Mathias" userId="1f09a1f0-1fe3-4224-a48c-12494ec224fd" providerId="ADAL" clId="{D30E9D88-268D-3F4E-9050-4985CC2D8FCC}" dt="2019-04-30T06:41:42.800" v="4688" actId="1076"/>
          <ac:grpSpMkLst>
            <pc:docMk/>
            <pc:sldMk cId="4117984111" sldId="450"/>
            <ac:grpSpMk id="20" creationId="{66B40AE6-F7EF-5B47-A437-133D20F6024A}"/>
          </ac:grpSpMkLst>
        </pc:grpChg>
        <pc:grpChg chg="add mod">
          <ac:chgData name="Patrick C Mathias" userId="1f09a1f0-1fe3-4224-a48c-12494ec224fd" providerId="ADAL" clId="{D30E9D88-268D-3F4E-9050-4985CC2D8FCC}" dt="2019-04-30T06:41:42.800" v="4688" actId="1076"/>
          <ac:grpSpMkLst>
            <pc:docMk/>
            <pc:sldMk cId="4117984111" sldId="450"/>
            <ac:grpSpMk id="23" creationId="{A7CA79EF-E838-6B40-BB8E-F777368115D0}"/>
          </ac:grpSpMkLst>
        </pc:grpChg>
        <pc:grpChg chg="add mod">
          <ac:chgData name="Patrick C Mathias" userId="1f09a1f0-1fe3-4224-a48c-12494ec224fd" providerId="ADAL" clId="{D30E9D88-268D-3F4E-9050-4985CC2D8FCC}" dt="2019-04-30T06:41:42.800" v="4688" actId="1076"/>
          <ac:grpSpMkLst>
            <pc:docMk/>
            <pc:sldMk cId="4117984111" sldId="450"/>
            <ac:grpSpMk id="26" creationId="{EFCCF383-38B6-DE4A-A744-AD9A39BC5E7C}"/>
          </ac:grpSpMkLst>
        </pc:grpChg>
      </pc:sldChg>
      <pc:sldChg chg="addSp modSp add modAnim">
        <pc:chgData name="Patrick C Mathias" userId="1f09a1f0-1fe3-4224-a48c-12494ec224fd" providerId="ADAL" clId="{D30E9D88-268D-3F4E-9050-4985CC2D8FCC}" dt="2019-04-30T06:46:31.687" v="4781" actId="14100"/>
        <pc:sldMkLst>
          <pc:docMk/>
          <pc:sldMk cId="2008315861" sldId="451"/>
        </pc:sldMkLst>
        <pc:spChg chg="mod">
          <ac:chgData name="Patrick C Mathias" userId="1f09a1f0-1fe3-4224-a48c-12494ec224fd" providerId="ADAL" clId="{D30E9D88-268D-3F4E-9050-4985CC2D8FCC}" dt="2019-04-30T06:45:55.355" v="4761" actId="20577"/>
          <ac:spMkLst>
            <pc:docMk/>
            <pc:sldMk cId="2008315861" sldId="451"/>
            <ac:spMk id="2" creationId="{494E7AC5-5B7C-0346-8E40-2ED70A2EAA12}"/>
          </ac:spMkLst>
        </pc:spChg>
        <pc:spChg chg="mod">
          <ac:chgData name="Patrick C Mathias" userId="1f09a1f0-1fe3-4224-a48c-12494ec224fd" providerId="ADAL" clId="{D30E9D88-268D-3F4E-9050-4985CC2D8FCC}" dt="2019-04-30T06:46:27.944" v="4780" actId="20577"/>
          <ac:spMkLst>
            <pc:docMk/>
            <pc:sldMk cId="2008315861" sldId="451"/>
            <ac:spMk id="5" creationId="{FA559941-235C-F14D-89C8-08BAF99BF47F}"/>
          </ac:spMkLst>
        </pc:spChg>
        <pc:grpChg chg="add mod">
          <ac:chgData name="Patrick C Mathias" userId="1f09a1f0-1fe3-4224-a48c-12494ec224fd" providerId="ADAL" clId="{D30E9D88-268D-3F4E-9050-4985CC2D8FCC}" dt="2019-04-30T06:46:31.687" v="4781" actId="14100"/>
          <ac:grpSpMkLst>
            <pc:docMk/>
            <pc:sldMk cId="2008315861" sldId="451"/>
            <ac:grpSpMk id="3" creationId="{3FF1BCD1-F633-A54E-9078-85408399EA42}"/>
          </ac:grpSpMkLst>
        </pc:grpChg>
        <pc:grpChg chg="add mod">
          <ac:chgData name="Patrick C Mathias" userId="1f09a1f0-1fe3-4224-a48c-12494ec224fd" providerId="ADAL" clId="{D30E9D88-268D-3F4E-9050-4985CC2D8FCC}" dt="2019-04-30T06:46:16.095" v="4763" actId="1076"/>
          <ac:grpSpMkLst>
            <pc:docMk/>
            <pc:sldMk cId="2008315861" sldId="451"/>
            <ac:grpSpMk id="6" creationId="{06744605-2AF2-2848-AFDB-49C6BB8FD053}"/>
          </ac:grpSpMkLst>
        </pc:grpChg>
        <pc:grpChg chg="add mod">
          <ac:chgData name="Patrick C Mathias" userId="1f09a1f0-1fe3-4224-a48c-12494ec224fd" providerId="ADAL" clId="{D30E9D88-268D-3F4E-9050-4985CC2D8FCC}" dt="2019-04-30T06:46:16.095" v="4763" actId="1076"/>
          <ac:grpSpMkLst>
            <pc:docMk/>
            <pc:sldMk cId="2008315861" sldId="451"/>
            <ac:grpSpMk id="9" creationId="{C0F59DC6-A241-D442-B71F-BDD86AD52038}"/>
          </ac:grpSpMkLst>
        </pc:grpChg>
        <pc:grpChg chg="add mod">
          <ac:chgData name="Patrick C Mathias" userId="1f09a1f0-1fe3-4224-a48c-12494ec224fd" providerId="ADAL" clId="{D30E9D88-268D-3F4E-9050-4985CC2D8FCC}" dt="2019-04-30T06:46:16.095" v="4763" actId="1076"/>
          <ac:grpSpMkLst>
            <pc:docMk/>
            <pc:sldMk cId="2008315861" sldId="451"/>
            <ac:grpSpMk id="12" creationId="{66A85789-AC35-5443-8614-2C374F807DD4}"/>
          </ac:grpSpMkLst>
        </pc:grpChg>
        <pc:grpChg chg="add mod">
          <ac:chgData name="Patrick C Mathias" userId="1f09a1f0-1fe3-4224-a48c-12494ec224fd" providerId="ADAL" clId="{D30E9D88-268D-3F4E-9050-4985CC2D8FCC}" dt="2019-04-30T06:46:16.095" v="4763" actId="1076"/>
          <ac:grpSpMkLst>
            <pc:docMk/>
            <pc:sldMk cId="2008315861" sldId="451"/>
            <ac:grpSpMk id="15" creationId="{5631A187-FF7E-0341-9142-DBAF819609B1}"/>
          </ac:grpSpMkLst>
        </pc:grpChg>
        <pc:grpChg chg="add mod">
          <ac:chgData name="Patrick C Mathias" userId="1f09a1f0-1fe3-4224-a48c-12494ec224fd" providerId="ADAL" clId="{D30E9D88-268D-3F4E-9050-4985CC2D8FCC}" dt="2019-04-30T06:46:16.095" v="4763" actId="1076"/>
          <ac:grpSpMkLst>
            <pc:docMk/>
            <pc:sldMk cId="2008315861" sldId="451"/>
            <ac:grpSpMk id="18" creationId="{DBFC95C8-5943-C34F-BDE9-684E30544DCA}"/>
          </ac:grpSpMkLst>
        </pc:grpChg>
        <pc:grpChg chg="add mod">
          <ac:chgData name="Patrick C Mathias" userId="1f09a1f0-1fe3-4224-a48c-12494ec224fd" providerId="ADAL" clId="{D30E9D88-268D-3F4E-9050-4985CC2D8FCC}" dt="2019-04-30T06:46:16.095" v="4763" actId="1076"/>
          <ac:grpSpMkLst>
            <pc:docMk/>
            <pc:sldMk cId="2008315861" sldId="451"/>
            <ac:grpSpMk id="21" creationId="{C83912C2-D419-BA4D-B96A-0446340D462A}"/>
          </ac:grpSpMkLst>
        </pc:grpChg>
      </pc:sldChg>
      <pc:sldChg chg="modSp add">
        <pc:chgData name="Patrick C Mathias" userId="1f09a1f0-1fe3-4224-a48c-12494ec224fd" providerId="ADAL" clId="{D30E9D88-268D-3F4E-9050-4985CC2D8FCC}" dt="2019-04-30T06:51:13.656" v="4911" actId="1076"/>
        <pc:sldMkLst>
          <pc:docMk/>
          <pc:sldMk cId="2281615507" sldId="452"/>
        </pc:sldMkLst>
        <pc:spChg chg="mod">
          <ac:chgData name="Patrick C Mathias" userId="1f09a1f0-1fe3-4224-a48c-12494ec224fd" providerId="ADAL" clId="{D30E9D88-268D-3F4E-9050-4985CC2D8FCC}" dt="2019-04-30T06:50:05.317" v="4828" actId="20577"/>
          <ac:spMkLst>
            <pc:docMk/>
            <pc:sldMk cId="2281615507" sldId="452"/>
            <ac:spMk id="3" creationId="{5AC3B88D-C798-F143-9E16-2D24DF7D101C}"/>
          </ac:spMkLst>
        </pc:spChg>
        <pc:spChg chg="mod">
          <ac:chgData name="Patrick C Mathias" userId="1f09a1f0-1fe3-4224-a48c-12494ec224fd" providerId="ADAL" clId="{D30E9D88-268D-3F4E-9050-4985CC2D8FCC}" dt="2019-04-30T06:50:37.262" v="4857" actId="20577"/>
          <ac:spMkLst>
            <pc:docMk/>
            <pc:sldMk cId="2281615507" sldId="452"/>
            <ac:spMk id="7" creationId="{107BCE65-949C-B745-8ED5-6AB29390E085}"/>
          </ac:spMkLst>
        </pc:spChg>
        <pc:spChg chg="mod">
          <ac:chgData name="Patrick C Mathias" userId="1f09a1f0-1fe3-4224-a48c-12494ec224fd" providerId="ADAL" clId="{D30E9D88-268D-3F4E-9050-4985CC2D8FCC}" dt="2019-04-30T06:51:13.656" v="4911" actId="1076"/>
          <ac:spMkLst>
            <pc:docMk/>
            <pc:sldMk cId="2281615507" sldId="452"/>
            <ac:spMk id="28" creationId="{EE578B0E-6270-E048-BB49-7688F4AF200E}"/>
          </ac:spMkLst>
        </pc:spChg>
      </pc:sldChg>
      <pc:sldChg chg="modSp add ord">
        <pc:chgData name="Patrick C Mathias" userId="1f09a1f0-1fe3-4224-a48c-12494ec224fd" providerId="ADAL" clId="{D30E9D88-268D-3F4E-9050-4985CC2D8FCC}" dt="2019-04-30T07:02:04.963" v="5363" actId="20577"/>
        <pc:sldMkLst>
          <pc:docMk/>
          <pc:sldMk cId="1225076412" sldId="453"/>
        </pc:sldMkLst>
        <pc:spChg chg="mod">
          <ac:chgData name="Patrick C Mathias" userId="1f09a1f0-1fe3-4224-a48c-12494ec224fd" providerId="ADAL" clId="{D30E9D88-268D-3F4E-9050-4985CC2D8FCC}" dt="2019-04-30T06:52:11.626" v="4916" actId="20577"/>
          <ac:spMkLst>
            <pc:docMk/>
            <pc:sldMk cId="1225076412" sldId="453"/>
            <ac:spMk id="2" creationId="{5F5042F2-E63C-9E49-84B9-B18A25DB7022}"/>
          </ac:spMkLst>
        </pc:spChg>
        <pc:spChg chg="mod">
          <ac:chgData name="Patrick C Mathias" userId="1f09a1f0-1fe3-4224-a48c-12494ec224fd" providerId="ADAL" clId="{D30E9D88-268D-3F4E-9050-4985CC2D8FCC}" dt="2019-04-30T06:52:54.518" v="5029" actId="20577"/>
          <ac:spMkLst>
            <pc:docMk/>
            <pc:sldMk cId="1225076412" sldId="453"/>
            <ac:spMk id="3" creationId="{3DF905CE-4368-3242-9C8D-C3CFBDD31A88}"/>
          </ac:spMkLst>
        </pc:spChg>
        <pc:spChg chg="mod">
          <ac:chgData name="Patrick C Mathias" userId="1f09a1f0-1fe3-4224-a48c-12494ec224fd" providerId="ADAL" clId="{D30E9D88-268D-3F4E-9050-4985CC2D8FCC}" dt="2019-04-30T07:02:04.963" v="5363" actId="20577"/>
          <ac:spMkLst>
            <pc:docMk/>
            <pc:sldMk cId="1225076412" sldId="453"/>
            <ac:spMk id="8" creationId="{14CF8E27-0E40-504F-86C3-A23B99F3A4BF}"/>
          </ac:spMkLst>
        </pc:spChg>
      </pc:sldChg>
      <pc:sldChg chg="add del setBg">
        <pc:chgData name="Patrick C Mathias" userId="1f09a1f0-1fe3-4224-a48c-12494ec224fd" providerId="ADAL" clId="{D30E9D88-268D-3F4E-9050-4985CC2D8FCC}" dt="2019-04-30T06:51:52.065" v="4913"/>
        <pc:sldMkLst>
          <pc:docMk/>
          <pc:sldMk cId="1464081916" sldId="453"/>
        </pc:sldMkLst>
      </pc:sldChg>
      <pc:sldChg chg="modSp add">
        <pc:chgData name="Patrick C Mathias" userId="1f09a1f0-1fe3-4224-a48c-12494ec224fd" providerId="ADAL" clId="{D30E9D88-268D-3F4E-9050-4985CC2D8FCC}" dt="2019-04-30T06:55:24.552" v="5067" actId="20577"/>
        <pc:sldMkLst>
          <pc:docMk/>
          <pc:sldMk cId="3284768235" sldId="454"/>
        </pc:sldMkLst>
        <pc:spChg chg="mod">
          <ac:chgData name="Patrick C Mathias" userId="1f09a1f0-1fe3-4224-a48c-12494ec224fd" providerId="ADAL" clId="{D30E9D88-268D-3F4E-9050-4985CC2D8FCC}" dt="2019-04-30T06:55:24.552" v="5067" actId="20577"/>
          <ac:spMkLst>
            <pc:docMk/>
            <pc:sldMk cId="3284768235" sldId="454"/>
            <ac:spMk id="2" creationId="{00000000-0000-0000-0000-000000000000}"/>
          </ac:spMkLst>
        </pc:spChg>
      </pc:sldChg>
      <pc:sldChg chg="addSp delSp modSp add">
        <pc:chgData name="Patrick C Mathias" userId="1f09a1f0-1fe3-4224-a48c-12494ec224fd" providerId="ADAL" clId="{D30E9D88-268D-3F4E-9050-4985CC2D8FCC}" dt="2019-04-30T06:58:15.437" v="5249" actId="20577"/>
        <pc:sldMkLst>
          <pc:docMk/>
          <pc:sldMk cId="100153590" sldId="455"/>
        </pc:sldMkLst>
        <pc:spChg chg="del">
          <ac:chgData name="Patrick C Mathias" userId="1f09a1f0-1fe3-4224-a48c-12494ec224fd" providerId="ADAL" clId="{D30E9D88-268D-3F4E-9050-4985CC2D8FCC}" dt="2019-04-30T06:56:54.033" v="5069"/>
          <ac:spMkLst>
            <pc:docMk/>
            <pc:sldMk cId="100153590" sldId="455"/>
            <ac:spMk id="2" creationId="{A05151AD-D7FB-FD46-8F4B-7D1A09A59780}"/>
          </ac:spMkLst>
        </pc:spChg>
        <pc:spChg chg="add mod">
          <ac:chgData name="Patrick C Mathias" userId="1f09a1f0-1fe3-4224-a48c-12494ec224fd" providerId="ADAL" clId="{D30E9D88-268D-3F4E-9050-4985CC2D8FCC}" dt="2019-04-30T06:57:24.524" v="5128" actId="20577"/>
          <ac:spMkLst>
            <pc:docMk/>
            <pc:sldMk cId="100153590" sldId="455"/>
            <ac:spMk id="3" creationId="{D33DFAEA-0124-204E-9B46-2936FD2ED4F5}"/>
          </ac:spMkLst>
        </pc:spChg>
        <pc:spChg chg="add mod">
          <ac:chgData name="Patrick C Mathias" userId="1f09a1f0-1fe3-4224-a48c-12494ec224fd" providerId="ADAL" clId="{D30E9D88-268D-3F4E-9050-4985CC2D8FCC}" dt="2019-04-30T06:58:15.437" v="5249" actId="20577"/>
          <ac:spMkLst>
            <pc:docMk/>
            <pc:sldMk cId="100153590" sldId="455"/>
            <ac:spMk id="4" creationId="{43AED5B1-4CD8-CD40-B9A4-B7F5DC8F9AD8}"/>
          </ac:spMkLst>
        </pc:spChg>
      </pc:sldChg>
      <pc:sldChg chg="addSp modSp add ord">
        <pc:chgData name="Patrick C Mathias" userId="1f09a1f0-1fe3-4224-a48c-12494ec224fd" providerId="ADAL" clId="{D30E9D88-268D-3F4E-9050-4985CC2D8FCC}" dt="2019-04-30T07:02:00.949" v="5362" actId="20577"/>
        <pc:sldMkLst>
          <pc:docMk/>
          <pc:sldMk cId="1807850380" sldId="456"/>
        </pc:sldMkLst>
        <pc:spChg chg="mod">
          <ac:chgData name="Patrick C Mathias" userId="1f09a1f0-1fe3-4224-a48c-12494ec224fd" providerId="ADAL" clId="{D30E9D88-268D-3F4E-9050-4985CC2D8FCC}" dt="2019-04-30T07:00:01.193" v="5268" actId="20577"/>
          <ac:spMkLst>
            <pc:docMk/>
            <pc:sldMk cId="1807850380" sldId="456"/>
            <ac:spMk id="2" creationId="{5F5042F2-E63C-9E49-84B9-B18A25DB7022}"/>
          </ac:spMkLst>
        </pc:spChg>
        <pc:spChg chg="mod">
          <ac:chgData name="Patrick C Mathias" userId="1f09a1f0-1fe3-4224-a48c-12494ec224fd" providerId="ADAL" clId="{D30E9D88-268D-3F4E-9050-4985CC2D8FCC}" dt="2019-04-30T07:00:49.601" v="5355" actId="313"/>
          <ac:spMkLst>
            <pc:docMk/>
            <pc:sldMk cId="1807850380" sldId="456"/>
            <ac:spMk id="3" creationId="{3DF905CE-4368-3242-9C8D-C3CFBDD31A88}"/>
          </ac:spMkLst>
        </pc:spChg>
        <pc:spChg chg="mod">
          <ac:chgData name="Patrick C Mathias" userId="1f09a1f0-1fe3-4224-a48c-12494ec224fd" providerId="ADAL" clId="{D30E9D88-268D-3F4E-9050-4985CC2D8FCC}" dt="2019-04-30T07:02:00.949" v="5362" actId="20577"/>
          <ac:spMkLst>
            <pc:docMk/>
            <pc:sldMk cId="1807850380" sldId="456"/>
            <ac:spMk id="8" creationId="{14CF8E27-0E40-504F-86C3-A23B99F3A4BF}"/>
          </ac:spMkLst>
        </pc:spChg>
        <pc:picChg chg="add mod">
          <ac:chgData name="Patrick C Mathias" userId="1f09a1f0-1fe3-4224-a48c-12494ec224fd" providerId="ADAL" clId="{D30E9D88-268D-3F4E-9050-4985CC2D8FCC}" dt="2019-04-30T07:01:52.888" v="5360" actId="1076"/>
          <ac:picMkLst>
            <pc:docMk/>
            <pc:sldMk cId="1807850380" sldId="456"/>
            <ac:picMk id="4" creationId="{C717081B-7B92-E543-ADD3-06FA26B71472}"/>
          </ac:picMkLst>
        </pc:picChg>
      </pc:sldChg>
      <pc:sldChg chg="modSp add">
        <pc:chgData name="Patrick C Mathias" userId="1f09a1f0-1fe3-4224-a48c-12494ec224fd" providerId="ADAL" clId="{D30E9D88-268D-3F4E-9050-4985CC2D8FCC}" dt="2019-04-30T07:04:07.285" v="5556" actId="20577"/>
        <pc:sldMkLst>
          <pc:docMk/>
          <pc:sldMk cId="982852183" sldId="457"/>
        </pc:sldMkLst>
        <pc:spChg chg="mod">
          <ac:chgData name="Patrick C Mathias" userId="1f09a1f0-1fe3-4224-a48c-12494ec224fd" providerId="ADAL" clId="{D30E9D88-268D-3F4E-9050-4985CC2D8FCC}" dt="2019-04-30T07:02:32.922" v="5393" actId="20577"/>
          <ac:spMkLst>
            <pc:docMk/>
            <pc:sldMk cId="982852183" sldId="457"/>
            <ac:spMk id="2" creationId="{0CCAD289-CDC5-4E44-AC6B-B3ECEB636E62}"/>
          </ac:spMkLst>
        </pc:spChg>
        <pc:spChg chg="mod">
          <ac:chgData name="Patrick C Mathias" userId="1f09a1f0-1fe3-4224-a48c-12494ec224fd" providerId="ADAL" clId="{D30E9D88-268D-3F4E-9050-4985CC2D8FCC}" dt="2019-04-30T07:04:07.285" v="5556" actId="20577"/>
          <ac:spMkLst>
            <pc:docMk/>
            <pc:sldMk cId="982852183" sldId="457"/>
            <ac:spMk id="3" creationId="{A8439113-CF80-4345-BF39-DBDA6C6CC897}"/>
          </ac:spMkLst>
        </pc:spChg>
      </pc:sldChg>
      <pc:sldMasterChg chg="modSldLayout">
        <pc:chgData name="Patrick C Mathias" userId="1f09a1f0-1fe3-4224-a48c-12494ec224fd" providerId="ADAL" clId="{D30E9D88-268D-3F4E-9050-4985CC2D8FCC}" dt="2019-04-30T06:58:43.464" v="5256" actId="255"/>
        <pc:sldMasterMkLst>
          <pc:docMk/>
          <pc:sldMasterMk cId="2054346185" sldId="2147483660"/>
        </pc:sldMasterMkLst>
        <pc:sldLayoutChg chg="modSp">
          <pc:chgData name="Patrick C Mathias" userId="1f09a1f0-1fe3-4224-a48c-12494ec224fd" providerId="ADAL" clId="{D30E9D88-268D-3F4E-9050-4985CC2D8FCC}" dt="2019-04-30T06:58:43.464" v="5256" actId="255"/>
          <pc:sldLayoutMkLst>
            <pc:docMk/>
            <pc:sldMasterMk cId="2054346185" sldId="2147483660"/>
            <pc:sldLayoutMk cId="2956086640" sldId="2147483662"/>
          </pc:sldLayoutMkLst>
          <pc:spChg chg="mod">
            <ac:chgData name="Patrick C Mathias" userId="1f09a1f0-1fe3-4224-a48c-12494ec224fd" providerId="ADAL" clId="{D30E9D88-268D-3F4E-9050-4985CC2D8FCC}" dt="2019-04-30T06:58:43.464" v="5256" actId="255"/>
            <ac:spMkLst>
              <pc:docMk/>
              <pc:sldMasterMk cId="2054346185" sldId="2147483660"/>
              <pc:sldLayoutMk cId="2956086640" sldId="2147483662"/>
              <ac:spMk id="3" creationId="{00000000-0000-0000-0000-000000000000}"/>
            </ac:spMkLst>
          </pc:spChg>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276C0D9-7DBE-2041-901D-F15323005967}" type="datetimeFigureOut">
              <a:rPr lang="en-US" smtClean="0"/>
              <a:t>6/29/2019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FCC21F6-288D-5A4B-ACA3-285287681776}" type="slidenum">
              <a:rPr lang="en-US" smtClean="0"/>
              <a:t>‹#›</a:t>
            </a:fld>
            <a:endParaRPr lang="en-US"/>
          </a:p>
        </p:txBody>
      </p:sp>
    </p:spTree>
    <p:extLst>
      <p:ext uri="{BB962C8B-B14F-4D97-AF65-F5344CB8AC3E}">
        <p14:creationId xmlns:p14="http://schemas.microsoft.com/office/powerpoint/2010/main" val="30882838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2</a:t>
            </a:fld>
            <a:endParaRPr lang="en-US"/>
          </a:p>
        </p:txBody>
      </p:sp>
    </p:spTree>
    <p:extLst>
      <p:ext uri="{BB962C8B-B14F-4D97-AF65-F5344CB8AC3E}">
        <p14:creationId xmlns:p14="http://schemas.microsoft.com/office/powerpoint/2010/main" val="14755052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CC21F6-288D-5A4B-ACA3-285287681776}" type="slidenum">
              <a:rPr lang="en-US" smtClean="0"/>
              <a:t>11</a:t>
            </a:fld>
            <a:endParaRPr lang="en-US"/>
          </a:p>
        </p:txBody>
      </p:sp>
    </p:spTree>
    <p:extLst>
      <p:ext uri="{BB962C8B-B14F-4D97-AF65-F5344CB8AC3E}">
        <p14:creationId xmlns:p14="http://schemas.microsoft.com/office/powerpoint/2010/main" val="42623298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You’ve created your first markdown document!</a:t>
            </a:r>
          </a:p>
          <a:p>
            <a:r>
              <a:rPr lang="en-US" dirty="0"/>
              <a:t>Let’s jump back to the file and take a closer look at the components</a:t>
            </a:r>
          </a:p>
          <a:p>
            <a:r>
              <a:rPr lang="en-US" dirty="0"/>
              <a:t>When you open a new document </a:t>
            </a:r>
            <a:r>
              <a:rPr lang="en-US" dirty="0" err="1"/>
              <a:t>Rstudio</a:t>
            </a:r>
            <a:r>
              <a:rPr lang="en-US" dirty="0"/>
              <a:t> auto-generated a header section that has the metadata you provided</a:t>
            </a:r>
          </a:p>
          <a:p>
            <a:r>
              <a:rPr lang="en-US" dirty="0"/>
              <a:t>This controls the output – if you decide to change the title, for example, you can modify here and the output document will be changed</a:t>
            </a:r>
          </a:p>
        </p:txBody>
      </p:sp>
      <p:sp>
        <p:nvSpPr>
          <p:cNvPr id="4" name="Slide Number Placeholder 3"/>
          <p:cNvSpPr>
            <a:spLocks noGrp="1"/>
          </p:cNvSpPr>
          <p:nvPr>
            <p:ph type="sldNum" sz="quarter" idx="5"/>
          </p:nvPr>
        </p:nvSpPr>
        <p:spPr/>
        <p:txBody>
          <a:bodyPr/>
          <a:lstStyle/>
          <a:p>
            <a:fld id="{1FCC21F6-288D-5A4B-ACA3-285287681776}" type="slidenum">
              <a:rPr lang="en-US" smtClean="0"/>
              <a:t>12</a:t>
            </a:fld>
            <a:endParaRPr lang="en-US"/>
          </a:p>
        </p:txBody>
      </p:sp>
    </p:spTree>
    <p:extLst>
      <p:ext uri="{BB962C8B-B14F-4D97-AF65-F5344CB8AC3E}">
        <p14:creationId xmlns:p14="http://schemas.microsoft.com/office/powerpoint/2010/main" val="39875449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component of the file is the text</a:t>
            </a:r>
          </a:p>
          <a:p>
            <a:r>
              <a:rPr lang="en-US" dirty="0"/>
              <a:t>These are the white background areas and are intended to hold your non-programming text to explain an analysis, for example</a:t>
            </a:r>
          </a:p>
          <a:p>
            <a:r>
              <a:rPr lang="en-US" dirty="0"/>
              <a:t>Distinct from a document editor like Microsoft Word in that there is no point and click formatting</a:t>
            </a:r>
          </a:p>
          <a:p>
            <a:r>
              <a:rPr lang="en-US" dirty="0"/>
              <a:t>But it can parse Markdown, a lightweight markup language that is pretty easy to learn</a:t>
            </a:r>
          </a:p>
          <a:p>
            <a:r>
              <a:rPr lang="en-US" dirty="0"/>
              <a:t>Here are a few nuggets on formatting on this slide</a:t>
            </a:r>
          </a:p>
        </p:txBody>
      </p:sp>
      <p:sp>
        <p:nvSpPr>
          <p:cNvPr id="4" name="Slide Number Placeholder 3"/>
          <p:cNvSpPr>
            <a:spLocks noGrp="1"/>
          </p:cNvSpPr>
          <p:nvPr>
            <p:ph type="sldNum" sz="quarter" idx="5"/>
          </p:nvPr>
        </p:nvSpPr>
        <p:spPr/>
        <p:txBody>
          <a:bodyPr/>
          <a:lstStyle/>
          <a:p>
            <a:fld id="{1FCC21F6-288D-5A4B-ACA3-285287681776}" type="slidenum">
              <a:rPr lang="en-US" smtClean="0"/>
              <a:t>13</a:t>
            </a:fld>
            <a:endParaRPr lang="en-US"/>
          </a:p>
        </p:txBody>
      </p:sp>
    </p:spTree>
    <p:extLst>
      <p:ext uri="{BB962C8B-B14F-4D97-AF65-F5344CB8AC3E}">
        <p14:creationId xmlns:p14="http://schemas.microsoft.com/office/powerpoint/2010/main" val="30985398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 an R Markdown cheat sheet that includes most of the Markdown syntax in one place</a:t>
            </a:r>
          </a:p>
        </p:txBody>
      </p:sp>
      <p:sp>
        <p:nvSpPr>
          <p:cNvPr id="4" name="Slide Number Placeholder 3"/>
          <p:cNvSpPr>
            <a:spLocks noGrp="1"/>
          </p:cNvSpPr>
          <p:nvPr>
            <p:ph type="sldNum" sz="quarter" idx="5"/>
          </p:nvPr>
        </p:nvSpPr>
        <p:spPr/>
        <p:txBody>
          <a:bodyPr/>
          <a:lstStyle/>
          <a:p>
            <a:fld id="{1FCC21F6-288D-5A4B-ACA3-285287681776}" type="slidenum">
              <a:rPr lang="en-US" smtClean="0"/>
              <a:t>14</a:t>
            </a:fld>
            <a:endParaRPr lang="en-US"/>
          </a:p>
        </p:txBody>
      </p:sp>
    </p:spTree>
    <p:extLst>
      <p:ext uri="{BB962C8B-B14F-4D97-AF65-F5344CB8AC3E}">
        <p14:creationId xmlns:p14="http://schemas.microsoft.com/office/powerpoint/2010/main" val="4152393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practice a little markdown</a:t>
            </a:r>
          </a:p>
          <a:p>
            <a:endParaRPr lang="en-US" dirty="0"/>
          </a:p>
          <a:p>
            <a:r>
              <a:rPr lang="en-US" dirty="0"/>
              <a:t>In practice what I’ve asked you to do is redundant since you can include this info in the header but it is good practice</a:t>
            </a:r>
          </a:p>
        </p:txBody>
      </p:sp>
      <p:sp>
        <p:nvSpPr>
          <p:cNvPr id="4" name="Slide Number Placeholder 3"/>
          <p:cNvSpPr>
            <a:spLocks noGrp="1"/>
          </p:cNvSpPr>
          <p:nvPr>
            <p:ph type="sldNum" sz="quarter" idx="5"/>
          </p:nvPr>
        </p:nvSpPr>
        <p:spPr/>
        <p:txBody>
          <a:bodyPr/>
          <a:lstStyle/>
          <a:p>
            <a:fld id="{1FCC21F6-288D-5A4B-ACA3-285287681776}" type="slidenum">
              <a:rPr lang="en-US" smtClean="0"/>
              <a:t>15</a:t>
            </a:fld>
            <a:endParaRPr lang="en-US"/>
          </a:p>
        </p:txBody>
      </p:sp>
    </p:spTree>
    <p:extLst>
      <p:ext uri="{BB962C8B-B14F-4D97-AF65-F5344CB8AC3E}">
        <p14:creationId xmlns:p14="http://schemas.microsoft.com/office/powerpoint/2010/main" val="27363938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where does the code go?</a:t>
            </a:r>
          </a:p>
          <a:p>
            <a:r>
              <a:rPr lang="en-US" dirty="0"/>
              <a:t>We place these in “chunks” that are executable independently and have a very unique syntax</a:t>
            </a:r>
          </a:p>
          <a:p>
            <a:r>
              <a:rPr lang="en-US" dirty="0"/>
              <a:t>Backticks (top left of your keyboard) open and close code chunks</a:t>
            </a:r>
          </a:p>
        </p:txBody>
      </p:sp>
      <p:sp>
        <p:nvSpPr>
          <p:cNvPr id="4" name="Slide Number Placeholder 3"/>
          <p:cNvSpPr>
            <a:spLocks noGrp="1"/>
          </p:cNvSpPr>
          <p:nvPr>
            <p:ph type="sldNum" sz="quarter" idx="5"/>
          </p:nvPr>
        </p:nvSpPr>
        <p:spPr/>
        <p:txBody>
          <a:bodyPr/>
          <a:lstStyle/>
          <a:p>
            <a:fld id="{1FCC21F6-288D-5A4B-ACA3-285287681776}" type="slidenum">
              <a:rPr lang="en-US" smtClean="0"/>
              <a:t>16</a:t>
            </a:fld>
            <a:endParaRPr lang="en-US"/>
          </a:p>
        </p:txBody>
      </p:sp>
    </p:spTree>
    <p:extLst>
      <p:ext uri="{BB962C8B-B14F-4D97-AF65-F5344CB8AC3E}">
        <p14:creationId xmlns:p14="http://schemas.microsoft.com/office/powerpoint/2010/main" val="2988214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Can name code chunks but you don’t have to</a:t>
            </a:r>
          </a:p>
          <a:p>
            <a:r>
              <a:rPr lang="en-US" dirty="0"/>
              <a:t>Why might you want to?</a:t>
            </a:r>
          </a:p>
        </p:txBody>
      </p:sp>
      <p:sp>
        <p:nvSpPr>
          <p:cNvPr id="4" name="Slide Number Placeholder 3"/>
          <p:cNvSpPr>
            <a:spLocks noGrp="1"/>
          </p:cNvSpPr>
          <p:nvPr>
            <p:ph type="sldNum" sz="quarter" idx="5"/>
          </p:nvPr>
        </p:nvSpPr>
        <p:spPr/>
        <p:txBody>
          <a:bodyPr/>
          <a:lstStyle/>
          <a:p>
            <a:fld id="{1FCC21F6-288D-5A4B-ACA3-285287681776}" type="slidenum">
              <a:rPr lang="en-US" smtClean="0"/>
              <a:t>17</a:t>
            </a:fld>
            <a:endParaRPr lang="en-US"/>
          </a:p>
        </p:txBody>
      </p:sp>
    </p:spTree>
    <p:extLst>
      <p:ext uri="{BB962C8B-B14F-4D97-AF65-F5344CB8AC3E}">
        <p14:creationId xmlns:p14="http://schemas.microsoft.com/office/powerpoint/2010/main" val="21264772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baseline="0" dirty="0"/>
              <a:t>“setup” this is a label for a this code chunk, completely optional</a:t>
            </a:r>
          </a:p>
          <a:p>
            <a:pPr marL="228600" indent="-228600">
              <a:buAutoNum type="arabicPeriod"/>
            </a:pPr>
            <a:r>
              <a:rPr lang="en-US" baseline="0" dirty="0"/>
              <a:t>Include = FALSE. This is a chunk option that tells R what to do with this particular chunk to render it. If you check the back of the R Markdown ref guide, you’ll see that if you set the chunk option include = FALSE R will run the code chunk but not include its code in the final document. The setup chunk is usually hidden, well, because it’s ugly.</a:t>
            </a:r>
          </a:p>
          <a:p>
            <a:pPr marL="228600" indent="-228600">
              <a:buAutoNum type="arabicPeriod"/>
            </a:pPr>
            <a:endParaRPr lang="en-US" baseline="0" dirty="0"/>
          </a:p>
          <a:p>
            <a:pPr marL="0" indent="0">
              <a:buNone/>
            </a:pPr>
            <a:r>
              <a:rPr lang="en-US" baseline="0" dirty="0"/>
              <a:t>Again, please run each code chunk as we go. Otherwise you will get errors further down below since the lower down code depends on higher up code.</a:t>
            </a:r>
          </a:p>
        </p:txBody>
      </p:sp>
      <p:sp>
        <p:nvSpPr>
          <p:cNvPr id="4" name="Slide Number Placeholder 3"/>
          <p:cNvSpPr>
            <a:spLocks noGrp="1"/>
          </p:cNvSpPr>
          <p:nvPr>
            <p:ph type="sldNum" sz="quarter" idx="10"/>
          </p:nvPr>
        </p:nvSpPr>
        <p:spPr/>
        <p:txBody>
          <a:bodyPr/>
          <a:lstStyle/>
          <a:p>
            <a:fld id="{0A193586-FEB5-7C43-8F44-7EFAE4EECA28}" type="slidenum">
              <a:rPr lang="en-US" smtClean="0"/>
              <a:t>18</a:t>
            </a:fld>
            <a:endParaRPr lang="en-US"/>
          </a:p>
        </p:txBody>
      </p:sp>
    </p:spTree>
    <p:extLst>
      <p:ext uri="{BB962C8B-B14F-4D97-AF65-F5344CB8AC3E}">
        <p14:creationId xmlns:p14="http://schemas.microsoft.com/office/powerpoint/2010/main" val="8176054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CC21F6-288D-5A4B-ACA3-285287681776}" type="slidenum">
              <a:rPr lang="en-US" smtClean="0"/>
              <a:t>19</a:t>
            </a:fld>
            <a:endParaRPr lang="en-US"/>
          </a:p>
        </p:txBody>
      </p:sp>
    </p:spTree>
    <p:extLst>
      <p:ext uri="{BB962C8B-B14F-4D97-AF65-F5344CB8AC3E}">
        <p14:creationId xmlns:p14="http://schemas.microsoft.com/office/powerpoint/2010/main" val="13771655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Annoying to type 3 backticks every time you want to insert a chunk so let’s walk through doing this with the </a:t>
            </a:r>
            <a:r>
              <a:rPr lang="en-US" dirty="0" err="1"/>
              <a:t>Rstudio</a:t>
            </a:r>
            <a:r>
              <a:rPr lang="en-US" dirty="0"/>
              <a:t> editor</a:t>
            </a:r>
          </a:p>
        </p:txBody>
      </p:sp>
      <p:sp>
        <p:nvSpPr>
          <p:cNvPr id="4" name="Slide Number Placeholder 3"/>
          <p:cNvSpPr>
            <a:spLocks noGrp="1"/>
          </p:cNvSpPr>
          <p:nvPr>
            <p:ph type="sldNum" sz="quarter" idx="5"/>
          </p:nvPr>
        </p:nvSpPr>
        <p:spPr/>
        <p:txBody>
          <a:bodyPr/>
          <a:lstStyle/>
          <a:p>
            <a:fld id="{1FCC21F6-288D-5A4B-ACA3-285287681776}" type="slidenum">
              <a:rPr lang="en-US" smtClean="0"/>
              <a:t>20</a:t>
            </a:fld>
            <a:endParaRPr lang="en-US"/>
          </a:p>
        </p:txBody>
      </p:sp>
    </p:spTree>
    <p:extLst>
      <p:ext uri="{BB962C8B-B14F-4D97-AF65-F5344CB8AC3E}">
        <p14:creationId xmlns:p14="http://schemas.microsoft.com/office/powerpoint/2010/main" val="7160226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refer to R for Data Science, a free text available online frequently</a:t>
            </a:r>
          </a:p>
          <a:p>
            <a:r>
              <a:rPr lang="en-US" dirty="0"/>
              <a:t>Provide a nice model for the typical process of analyzing data to communicate</a:t>
            </a:r>
          </a:p>
          <a:p>
            <a:r>
              <a:rPr lang="en-US" dirty="0"/>
              <a:t>Focus for this hour is the machinery that allows us to capture this whole process in a way that is reproducible and also can communicate to others</a:t>
            </a:r>
          </a:p>
        </p:txBody>
      </p:sp>
      <p:sp>
        <p:nvSpPr>
          <p:cNvPr id="4" name="Slide Number Placeholder 3"/>
          <p:cNvSpPr>
            <a:spLocks noGrp="1"/>
          </p:cNvSpPr>
          <p:nvPr>
            <p:ph type="sldNum" sz="quarter" idx="5"/>
          </p:nvPr>
        </p:nvSpPr>
        <p:spPr/>
        <p:txBody>
          <a:bodyPr/>
          <a:lstStyle/>
          <a:p>
            <a:fld id="{1FCC21F6-288D-5A4B-ACA3-285287681776}" type="slidenum">
              <a:rPr lang="en-US" smtClean="0"/>
              <a:t>3</a:t>
            </a:fld>
            <a:endParaRPr lang="en-US"/>
          </a:p>
        </p:txBody>
      </p:sp>
    </p:spTree>
    <p:extLst>
      <p:ext uri="{BB962C8B-B14F-4D97-AF65-F5344CB8AC3E}">
        <p14:creationId xmlns:p14="http://schemas.microsoft.com/office/powerpoint/2010/main" val="41022143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CC21F6-288D-5A4B-ACA3-285287681776}" type="slidenum">
              <a:rPr lang="en-US" smtClean="0"/>
              <a:t>21</a:t>
            </a:fld>
            <a:endParaRPr lang="en-US"/>
          </a:p>
        </p:txBody>
      </p:sp>
    </p:spTree>
    <p:extLst>
      <p:ext uri="{BB962C8B-B14F-4D97-AF65-F5344CB8AC3E}">
        <p14:creationId xmlns:p14="http://schemas.microsoft.com/office/powerpoint/2010/main" val="284908470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Wingdings" pitchFamily="2" charset="2"/>
              <a:buNone/>
            </a:pPr>
            <a:r>
              <a:rPr lang="en-US" dirty="0"/>
              <a:t>Covered the basics of working with a R Markdown document</a:t>
            </a:r>
          </a:p>
          <a:p>
            <a:pPr marL="0" indent="0">
              <a:buFont typeface="Wingdings" pitchFamily="2" charset="2"/>
              <a:buNone/>
            </a:pPr>
            <a:r>
              <a:rPr lang="en-US" dirty="0"/>
              <a:t>Now let’s get into the first step of our analysis pipeline: importing data</a:t>
            </a:r>
          </a:p>
          <a:p>
            <a:pPr marL="0" indent="0">
              <a:buFont typeface="Wingdings" pitchFamily="2" charset="2"/>
              <a:buNone/>
            </a:pPr>
            <a:r>
              <a:rPr lang="en-US" dirty="0"/>
              <a:t>Before we launch into file import though, we have to briefly think about the file system to be able to point R to the right place</a:t>
            </a:r>
          </a:p>
        </p:txBody>
      </p:sp>
      <p:sp>
        <p:nvSpPr>
          <p:cNvPr id="4" name="Slide Number Placeholder 3"/>
          <p:cNvSpPr>
            <a:spLocks noGrp="1"/>
          </p:cNvSpPr>
          <p:nvPr>
            <p:ph type="sldNum" sz="quarter" idx="10"/>
          </p:nvPr>
        </p:nvSpPr>
        <p:spPr/>
        <p:txBody>
          <a:bodyPr/>
          <a:lstStyle/>
          <a:p>
            <a:fld id="{0A193586-FEB5-7C43-8F44-7EFAE4EECA28}" type="slidenum">
              <a:rPr lang="en-US" smtClean="0"/>
              <a:t>23</a:t>
            </a:fld>
            <a:endParaRPr lang="en-US"/>
          </a:p>
        </p:txBody>
      </p:sp>
    </p:spTree>
    <p:extLst>
      <p:ext uri="{BB962C8B-B14F-4D97-AF65-F5344CB8AC3E}">
        <p14:creationId xmlns:p14="http://schemas.microsoft.com/office/powerpoint/2010/main" val="32333331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Whenever you are interacting with files in R your point of reference is important</a:t>
            </a:r>
          </a:p>
          <a:p>
            <a:r>
              <a:rPr lang="en-US" dirty="0"/>
              <a:t>You can navigate your files in a similar way to your operating system with </a:t>
            </a:r>
            <a:r>
              <a:rPr lang="en-US" dirty="0" err="1"/>
              <a:t>Rstudio</a:t>
            </a:r>
            <a:endParaRPr lang="en-US" dirty="0"/>
          </a:p>
          <a:p>
            <a:r>
              <a:rPr lang="en-US" dirty="0"/>
              <a:t>Here I am showing the folder for the course materials on my OS X operating system</a:t>
            </a:r>
          </a:p>
          <a:p>
            <a:r>
              <a:rPr lang="en-US" dirty="0"/>
              <a:t>I am currently in the api_r2019 folder which we can call my working directory since I can work on files at this level</a:t>
            </a:r>
          </a:p>
        </p:txBody>
      </p:sp>
      <p:sp>
        <p:nvSpPr>
          <p:cNvPr id="4" name="Slide Number Placeholder 3"/>
          <p:cNvSpPr>
            <a:spLocks noGrp="1"/>
          </p:cNvSpPr>
          <p:nvPr>
            <p:ph type="sldNum" sz="quarter" idx="5"/>
          </p:nvPr>
        </p:nvSpPr>
        <p:spPr/>
        <p:txBody>
          <a:bodyPr/>
          <a:lstStyle/>
          <a:p>
            <a:fld id="{1FCC21F6-288D-5A4B-ACA3-285287681776}" type="slidenum">
              <a:rPr lang="en-US" smtClean="0"/>
              <a:t>24</a:t>
            </a:fld>
            <a:endParaRPr lang="en-US"/>
          </a:p>
        </p:txBody>
      </p:sp>
    </p:spTree>
    <p:extLst>
      <p:ext uri="{BB962C8B-B14F-4D97-AF65-F5344CB8AC3E}">
        <p14:creationId xmlns:p14="http://schemas.microsoft.com/office/powerpoint/2010/main" val="358725973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Bottom right side of your </a:t>
            </a:r>
            <a:r>
              <a:rPr lang="en-US" dirty="0" err="1"/>
              <a:t>Rstudio</a:t>
            </a:r>
            <a:r>
              <a:rPr lang="en-US" dirty="0"/>
              <a:t> window you should see a “Files” tab</a:t>
            </a:r>
          </a:p>
          <a:p>
            <a:r>
              <a:rPr lang="en-US" dirty="0"/>
              <a:t>This allows you to move through your OS directory structure</a:t>
            </a:r>
          </a:p>
          <a:p>
            <a:r>
              <a:rPr lang="en-US" dirty="0"/>
              <a:t>Because you are using </a:t>
            </a:r>
            <a:r>
              <a:rPr lang="en-US" dirty="0" err="1"/>
              <a:t>Rstudio</a:t>
            </a:r>
            <a:r>
              <a:rPr lang="en-US" dirty="0"/>
              <a:t> Cloud you see a simple structure based on this specific project, but when open on your computer you can navigate through your own files</a:t>
            </a:r>
          </a:p>
          <a:p>
            <a:endParaRPr lang="en-US" dirty="0"/>
          </a:p>
          <a:p>
            <a:r>
              <a:rPr lang="en-US" dirty="0"/>
              <a:t>Note: can set up your working directory in code, but unlikely to work for anyone else</a:t>
            </a:r>
          </a:p>
          <a:p>
            <a:r>
              <a:rPr lang="en-US" dirty="0"/>
              <a:t>Now that we’ve thought about where to get your files, lets talk about importing them</a:t>
            </a:r>
          </a:p>
        </p:txBody>
      </p:sp>
      <p:sp>
        <p:nvSpPr>
          <p:cNvPr id="4" name="Slide Number Placeholder 3"/>
          <p:cNvSpPr>
            <a:spLocks noGrp="1"/>
          </p:cNvSpPr>
          <p:nvPr>
            <p:ph type="sldNum" sz="quarter" idx="5"/>
          </p:nvPr>
        </p:nvSpPr>
        <p:spPr/>
        <p:txBody>
          <a:bodyPr/>
          <a:lstStyle/>
          <a:p>
            <a:fld id="{1FCC21F6-288D-5A4B-ACA3-285287681776}" type="slidenum">
              <a:rPr lang="en-US" smtClean="0"/>
              <a:t>25</a:t>
            </a:fld>
            <a:endParaRPr lang="en-US"/>
          </a:p>
        </p:txBody>
      </p:sp>
    </p:spTree>
    <p:extLst>
      <p:ext uri="{BB962C8B-B14F-4D97-AF65-F5344CB8AC3E}">
        <p14:creationId xmlns:p14="http://schemas.microsoft.com/office/powerpoint/2010/main" val="303051760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common non-Excel format is a csv or comma separated value file</a:t>
            </a:r>
          </a:p>
          <a:p>
            <a:r>
              <a:rPr lang="en-US" dirty="0"/>
              <a:t>Functions that start with read_ from the </a:t>
            </a:r>
            <a:r>
              <a:rPr lang="en-US" dirty="0" err="1"/>
              <a:t>readr</a:t>
            </a:r>
            <a:r>
              <a:rPr lang="en-US" dirty="0"/>
              <a:t> package are built to handle these common formats</a:t>
            </a:r>
          </a:p>
          <a:p>
            <a:endParaRPr lang="en-US" dirty="0"/>
          </a:p>
        </p:txBody>
      </p:sp>
      <p:sp>
        <p:nvSpPr>
          <p:cNvPr id="4" name="Slide Number Placeholder 3"/>
          <p:cNvSpPr>
            <a:spLocks noGrp="1"/>
          </p:cNvSpPr>
          <p:nvPr>
            <p:ph type="sldNum" sz="quarter" idx="5"/>
          </p:nvPr>
        </p:nvSpPr>
        <p:spPr/>
        <p:txBody>
          <a:bodyPr/>
          <a:lstStyle/>
          <a:p>
            <a:fld id="{1FCC21F6-288D-5A4B-ACA3-285287681776}" type="slidenum">
              <a:rPr lang="en-US" smtClean="0"/>
              <a:t>26</a:t>
            </a:fld>
            <a:endParaRPr lang="en-US"/>
          </a:p>
        </p:txBody>
      </p:sp>
    </p:spTree>
    <p:extLst>
      <p:ext uri="{BB962C8B-B14F-4D97-AF65-F5344CB8AC3E}">
        <p14:creationId xmlns:p14="http://schemas.microsoft.com/office/powerpoint/2010/main" val="209910443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commonly work with Excel files all the time and it is probably the common format across most laboratories</a:t>
            </a:r>
          </a:p>
          <a:p>
            <a:r>
              <a:rPr lang="en-US" dirty="0"/>
              <a:t>The </a:t>
            </a:r>
            <a:r>
              <a:rPr lang="en-US" dirty="0" err="1"/>
              <a:t>readxl</a:t>
            </a:r>
            <a:r>
              <a:rPr lang="en-US" dirty="0"/>
              <a:t> package helps us read data from these files</a:t>
            </a:r>
          </a:p>
          <a:p>
            <a:r>
              <a:rPr lang="en-US" dirty="0"/>
              <a:t>Similar format to the </a:t>
            </a:r>
            <a:r>
              <a:rPr lang="en-US" dirty="0" err="1"/>
              <a:t>readr</a:t>
            </a:r>
            <a:r>
              <a:rPr lang="en-US" dirty="0"/>
              <a:t> files we just discussed but additional optional arguments are allowed, including to point R to the specific sheet you are importing</a:t>
            </a:r>
          </a:p>
        </p:txBody>
      </p:sp>
      <p:sp>
        <p:nvSpPr>
          <p:cNvPr id="4" name="Slide Number Placeholder 3"/>
          <p:cNvSpPr>
            <a:spLocks noGrp="1"/>
          </p:cNvSpPr>
          <p:nvPr>
            <p:ph type="sldNum" sz="quarter" idx="5"/>
          </p:nvPr>
        </p:nvSpPr>
        <p:spPr/>
        <p:txBody>
          <a:bodyPr/>
          <a:lstStyle/>
          <a:p>
            <a:fld id="{1FCC21F6-288D-5A4B-ACA3-285287681776}" type="slidenum">
              <a:rPr lang="en-US" smtClean="0"/>
              <a:t>27</a:t>
            </a:fld>
            <a:endParaRPr lang="en-US"/>
          </a:p>
        </p:txBody>
      </p:sp>
    </p:spTree>
    <p:extLst>
      <p:ext uri="{BB962C8B-B14F-4D97-AF65-F5344CB8AC3E}">
        <p14:creationId xmlns:p14="http://schemas.microsoft.com/office/powerpoint/2010/main" val="179046601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go ahead and practice pulling this data in and taking a quick look at it</a:t>
            </a:r>
          </a:p>
          <a:p>
            <a:r>
              <a:rPr lang="en-US" dirty="0"/>
              <a:t>Now that we are working within the Markdown document you can work on the exercise within a code chunk there</a:t>
            </a:r>
          </a:p>
          <a:p>
            <a:r>
              <a:rPr lang="en-US" dirty="0"/>
              <a:t>Plus you can write any notes you need</a:t>
            </a:r>
          </a:p>
        </p:txBody>
      </p:sp>
      <p:sp>
        <p:nvSpPr>
          <p:cNvPr id="4" name="Slide Number Placeholder 3"/>
          <p:cNvSpPr>
            <a:spLocks noGrp="1"/>
          </p:cNvSpPr>
          <p:nvPr>
            <p:ph type="sldNum" sz="quarter" idx="5"/>
          </p:nvPr>
        </p:nvSpPr>
        <p:spPr/>
        <p:txBody>
          <a:bodyPr/>
          <a:lstStyle/>
          <a:p>
            <a:fld id="{1FCC21F6-288D-5A4B-ACA3-285287681776}" type="slidenum">
              <a:rPr lang="en-US" smtClean="0"/>
              <a:t>28</a:t>
            </a:fld>
            <a:endParaRPr lang="en-US"/>
          </a:p>
        </p:txBody>
      </p:sp>
    </p:spTree>
    <p:extLst>
      <p:ext uri="{BB962C8B-B14F-4D97-AF65-F5344CB8AC3E}">
        <p14:creationId xmlns:p14="http://schemas.microsoft.com/office/powerpoint/2010/main" val="276039310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Joe briefly introduced summary in his section and I am re-orienting you to it here</a:t>
            </a:r>
          </a:p>
          <a:p>
            <a:r>
              <a:rPr lang="en-US" dirty="0"/>
              <a:t>Nice way to quickly visualize summary statistics</a:t>
            </a:r>
          </a:p>
          <a:p>
            <a:r>
              <a:rPr lang="en-US" dirty="0"/>
              <a:t>Limited for fields that are characters, but if a field is a categorical variable, or what we would call a factor in R, summary will show some information about counts</a:t>
            </a:r>
          </a:p>
          <a:p>
            <a:r>
              <a:rPr lang="en-US" dirty="0"/>
              <a:t>You probably want to make the decision to convert something to a factor, though</a:t>
            </a:r>
          </a:p>
          <a:p>
            <a:endParaRPr lang="en-US" dirty="0"/>
          </a:p>
          <a:p>
            <a:r>
              <a:rPr lang="en-US" dirty="0"/>
              <a:t>One thing I’d like to point out about the summaries here for our numerical and datetime data: these counts of “NA”s</a:t>
            </a:r>
          </a:p>
          <a:p>
            <a:r>
              <a:rPr lang="en-US" dirty="0"/>
              <a:t>What are those?</a:t>
            </a:r>
          </a:p>
          <a:p>
            <a:endParaRPr lang="en-US" dirty="0"/>
          </a:p>
        </p:txBody>
      </p:sp>
      <p:sp>
        <p:nvSpPr>
          <p:cNvPr id="4" name="Slide Number Placeholder 3"/>
          <p:cNvSpPr>
            <a:spLocks noGrp="1"/>
          </p:cNvSpPr>
          <p:nvPr>
            <p:ph type="sldNum" sz="quarter" idx="5"/>
          </p:nvPr>
        </p:nvSpPr>
        <p:spPr/>
        <p:txBody>
          <a:bodyPr/>
          <a:lstStyle/>
          <a:p>
            <a:fld id="{1FCC21F6-288D-5A4B-ACA3-285287681776}" type="slidenum">
              <a:rPr lang="en-US" smtClean="0"/>
              <a:t>29</a:t>
            </a:fld>
            <a:endParaRPr lang="en-US"/>
          </a:p>
        </p:txBody>
      </p:sp>
    </p:spTree>
    <p:extLst>
      <p:ext uri="{BB962C8B-B14F-4D97-AF65-F5344CB8AC3E}">
        <p14:creationId xmlns:p14="http://schemas.microsoft.com/office/powerpoint/2010/main" val="50041578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Stands for not available</a:t>
            </a:r>
          </a:p>
          <a:p>
            <a:endParaRPr lang="en-US" dirty="0"/>
          </a:p>
        </p:txBody>
      </p:sp>
      <p:sp>
        <p:nvSpPr>
          <p:cNvPr id="4" name="Slide Number Placeholder 3"/>
          <p:cNvSpPr>
            <a:spLocks noGrp="1"/>
          </p:cNvSpPr>
          <p:nvPr>
            <p:ph type="sldNum" sz="quarter" idx="5"/>
          </p:nvPr>
        </p:nvSpPr>
        <p:spPr/>
        <p:txBody>
          <a:bodyPr/>
          <a:lstStyle/>
          <a:p>
            <a:fld id="{1FCC21F6-288D-5A4B-ACA3-285287681776}" type="slidenum">
              <a:rPr lang="en-US" smtClean="0"/>
              <a:t>30</a:t>
            </a:fld>
            <a:endParaRPr lang="en-US"/>
          </a:p>
        </p:txBody>
      </p:sp>
    </p:spTree>
    <p:extLst>
      <p:ext uri="{BB962C8B-B14F-4D97-AF65-F5344CB8AC3E}">
        <p14:creationId xmlns:p14="http://schemas.microsoft.com/office/powerpoint/2010/main" val="52100521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moving on, want to mention writing files</a:t>
            </a:r>
          </a:p>
          <a:p>
            <a:r>
              <a:rPr lang="en-US" dirty="0"/>
              <a:t>Similar syntax to reading files</a:t>
            </a:r>
          </a:p>
          <a:p>
            <a:r>
              <a:rPr lang="en-US" dirty="0"/>
              <a:t>First argument is the data frame you want to write to a file</a:t>
            </a:r>
          </a:p>
        </p:txBody>
      </p:sp>
      <p:sp>
        <p:nvSpPr>
          <p:cNvPr id="4" name="Slide Number Placeholder 3"/>
          <p:cNvSpPr>
            <a:spLocks noGrp="1"/>
          </p:cNvSpPr>
          <p:nvPr>
            <p:ph type="sldNum" sz="quarter" idx="5"/>
          </p:nvPr>
        </p:nvSpPr>
        <p:spPr/>
        <p:txBody>
          <a:bodyPr/>
          <a:lstStyle/>
          <a:p>
            <a:fld id="{1FCC21F6-288D-5A4B-ACA3-285287681776}" type="slidenum">
              <a:rPr lang="en-US" smtClean="0"/>
              <a:t>31</a:t>
            </a:fld>
            <a:endParaRPr lang="en-US"/>
          </a:p>
        </p:txBody>
      </p:sp>
    </p:spTree>
    <p:extLst>
      <p:ext uri="{BB962C8B-B14F-4D97-AF65-F5344CB8AC3E}">
        <p14:creationId xmlns:p14="http://schemas.microsoft.com/office/powerpoint/2010/main" val="21911564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Wingdings" pitchFamily="2" charset="2"/>
              <a:buNone/>
            </a:pP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4</a:t>
            </a:fld>
            <a:endParaRPr lang="en-US"/>
          </a:p>
        </p:txBody>
      </p:sp>
    </p:spTree>
    <p:extLst>
      <p:ext uri="{BB962C8B-B14F-4D97-AF65-F5344CB8AC3E}">
        <p14:creationId xmlns:p14="http://schemas.microsoft.com/office/powerpoint/2010/main" val="253586345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Wingdings" pitchFamily="2" charset="2"/>
              <a:buNone/>
            </a:pPr>
            <a:r>
              <a:rPr lang="en-US" dirty="0"/>
              <a:t>Last part of this lesson: simple ways to quickly understand and visualize data, starting with creating tables</a:t>
            </a:r>
          </a:p>
        </p:txBody>
      </p:sp>
      <p:sp>
        <p:nvSpPr>
          <p:cNvPr id="4" name="Slide Number Placeholder 3"/>
          <p:cNvSpPr>
            <a:spLocks noGrp="1"/>
          </p:cNvSpPr>
          <p:nvPr>
            <p:ph type="sldNum" sz="quarter" idx="10"/>
          </p:nvPr>
        </p:nvSpPr>
        <p:spPr/>
        <p:txBody>
          <a:bodyPr/>
          <a:lstStyle/>
          <a:p>
            <a:fld id="{0A193586-FEB5-7C43-8F44-7EFAE4EECA28}" type="slidenum">
              <a:rPr lang="en-US" smtClean="0"/>
              <a:t>32</a:t>
            </a:fld>
            <a:endParaRPr lang="en-US"/>
          </a:p>
        </p:txBody>
      </p:sp>
    </p:spTree>
    <p:extLst>
      <p:ext uri="{BB962C8B-B14F-4D97-AF65-F5344CB8AC3E}">
        <p14:creationId xmlns:p14="http://schemas.microsoft.com/office/powerpoint/2010/main" val="89424459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we launch into that, it’s helpful to know some background about the data we’re analyzing for most of today</a:t>
            </a:r>
          </a:p>
          <a:p>
            <a:endParaRPr lang="en-US" dirty="0"/>
          </a:p>
        </p:txBody>
      </p:sp>
      <p:sp>
        <p:nvSpPr>
          <p:cNvPr id="4" name="Slide Number Placeholder 3"/>
          <p:cNvSpPr>
            <a:spLocks noGrp="1"/>
          </p:cNvSpPr>
          <p:nvPr>
            <p:ph type="sldNum" sz="quarter" idx="5"/>
          </p:nvPr>
        </p:nvSpPr>
        <p:spPr/>
        <p:txBody>
          <a:bodyPr/>
          <a:lstStyle/>
          <a:p>
            <a:fld id="{1FCC21F6-288D-5A4B-ACA3-285287681776}" type="slidenum">
              <a:rPr lang="en-US" smtClean="0"/>
              <a:t>33</a:t>
            </a:fld>
            <a:endParaRPr lang="en-US"/>
          </a:p>
        </p:txBody>
      </p:sp>
    </p:spTree>
    <p:extLst>
      <p:ext uri="{BB962C8B-B14F-4D97-AF65-F5344CB8AC3E}">
        <p14:creationId xmlns:p14="http://schemas.microsoft.com/office/powerpoint/2010/main" val="34616260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built in table functions in R but there are some advantages to using table functions from the janitor package, which we loaded during Joe’s lesson</a:t>
            </a:r>
          </a:p>
          <a:p>
            <a:r>
              <a:rPr lang="en-US" dirty="0"/>
              <a:t>Biggest advantage: output is a data frame that can easily be manipulated downstream (without being coerced into a different data type)</a:t>
            </a:r>
          </a:p>
          <a:p>
            <a:r>
              <a:rPr lang="en-US" dirty="0"/>
              <a:t>Simplest example is a one variable table</a:t>
            </a:r>
          </a:p>
          <a:p>
            <a:r>
              <a:rPr lang="en-US" dirty="0"/>
              <a:t>First argument = data frame</a:t>
            </a:r>
          </a:p>
          <a:p>
            <a:r>
              <a:rPr lang="en-US" dirty="0"/>
              <a:t>Second argument = variable whose values will become the rows in your tabulation</a:t>
            </a:r>
          </a:p>
        </p:txBody>
      </p:sp>
      <p:sp>
        <p:nvSpPr>
          <p:cNvPr id="4" name="Slide Number Placeholder 3"/>
          <p:cNvSpPr>
            <a:spLocks noGrp="1"/>
          </p:cNvSpPr>
          <p:nvPr>
            <p:ph type="sldNum" sz="quarter" idx="5"/>
          </p:nvPr>
        </p:nvSpPr>
        <p:spPr/>
        <p:txBody>
          <a:bodyPr/>
          <a:lstStyle/>
          <a:p>
            <a:fld id="{1FCC21F6-288D-5A4B-ACA3-285287681776}" type="slidenum">
              <a:rPr lang="en-US" smtClean="0"/>
              <a:t>34</a:t>
            </a:fld>
            <a:endParaRPr lang="en-US"/>
          </a:p>
        </p:txBody>
      </p:sp>
    </p:spTree>
    <p:extLst>
      <p:ext uri="{BB962C8B-B14F-4D97-AF65-F5344CB8AC3E}">
        <p14:creationId xmlns:p14="http://schemas.microsoft.com/office/powerpoint/2010/main" val="392589539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can add another level of complexity by adding an additional variable</a:t>
            </a:r>
          </a:p>
          <a:p>
            <a:r>
              <a:rPr lang="en-US" dirty="0"/>
              <a:t>The third argument to the function now determines values of the columns in the tabulation</a:t>
            </a:r>
          </a:p>
        </p:txBody>
      </p:sp>
      <p:sp>
        <p:nvSpPr>
          <p:cNvPr id="4" name="Slide Number Placeholder 3"/>
          <p:cNvSpPr>
            <a:spLocks noGrp="1"/>
          </p:cNvSpPr>
          <p:nvPr>
            <p:ph type="sldNum" sz="quarter" idx="5"/>
          </p:nvPr>
        </p:nvSpPr>
        <p:spPr/>
        <p:txBody>
          <a:bodyPr/>
          <a:lstStyle/>
          <a:p>
            <a:fld id="{1FCC21F6-288D-5A4B-ACA3-285287681776}" type="slidenum">
              <a:rPr lang="en-US" smtClean="0"/>
              <a:t>35</a:t>
            </a:fld>
            <a:endParaRPr lang="en-US"/>
          </a:p>
        </p:txBody>
      </p:sp>
    </p:spTree>
    <p:extLst>
      <p:ext uri="{BB962C8B-B14F-4D97-AF65-F5344CB8AC3E}">
        <p14:creationId xmlns:p14="http://schemas.microsoft.com/office/powerpoint/2010/main" val="395224086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practice this and see if we can take it further</a:t>
            </a:r>
          </a:p>
        </p:txBody>
      </p:sp>
      <p:sp>
        <p:nvSpPr>
          <p:cNvPr id="4" name="Slide Number Placeholder 3"/>
          <p:cNvSpPr>
            <a:spLocks noGrp="1"/>
          </p:cNvSpPr>
          <p:nvPr>
            <p:ph type="sldNum" sz="quarter" idx="5"/>
          </p:nvPr>
        </p:nvSpPr>
        <p:spPr/>
        <p:txBody>
          <a:bodyPr/>
          <a:lstStyle/>
          <a:p>
            <a:fld id="{1FCC21F6-288D-5A4B-ACA3-285287681776}" type="slidenum">
              <a:rPr lang="en-US" smtClean="0"/>
              <a:t>36</a:t>
            </a:fld>
            <a:endParaRPr lang="en-US"/>
          </a:p>
        </p:txBody>
      </p:sp>
    </p:spTree>
    <p:extLst>
      <p:ext uri="{BB962C8B-B14F-4D97-AF65-F5344CB8AC3E}">
        <p14:creationId xmlns:p14="http://schemas.microsoft.com/office/powerpoint/2010/main" val="196082511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default formatting for table output from code chunks is not particularly clean or publication worthy</a:t>
            </a:r>
          </a:p>
          <a:p>
            <a:r>
              <a:rPr lang="en-US" dirty="0"/>
              <a:t>But it is pretty easy to clean this up with one line using the </a:t>
            </a:r>
            <a:r>
              <a:rPr lang="en-US" dirty="0" err="1"/>
              <a:t>knitr</a:t>
            </a:r>
            <a:r>
              <a:rPr lang="en-US" dirty="0"/>
              <a:t> package</a:t>
            </a:r>
          </a:p>
          <a:p>
            <a:r>
              <a:rPr lang="en-US" dirty="0"/>
              <a:t>Kable function can be applied to any table output to produce a nice output</a:t>
            </a:r>
          </a:p>
        </p:txBody>
      </p:sp>
      <p:sp>
        <p:nvSpPr>
          <p:cNvPr id="4" name="Slide Number Placeholder 3"/>
          <p:cNvSpPr>
            <a:spLocks noGrp="1"/>
          </p:cNvSpPr>
          <p:nvPr>
            <p:ph type="sldNum" sz="quarter" idx="5"/>
          </p:nvPr>
        </p:nvSpPr>
        <p:spPr/>
        <p:txBody>
          <a:bodyPr/>
          <a:lstStyle/>
          <a:p>
            <a:fld id="{1FCC21F6-288D-5A4B-ACA3-285287681776}" type="slidenum">
              <a:rPr lang="en-US" smtClean="0"/>
              <a:t>37</a:t>
            </a:fld>
            <a:endParaRPr lang="en-US"/>
          </a:p>
        </p:txBody>
      </p:sp>
    </p:spTree>
    <p:extLst>
      <p:ext uri="{BB962C8B-B14F-4D97-AF65-F5344CB8AC3E}">
        <p14:creationId xmlns:p14="http://schemas.microsoft.com/office/powerpoint/2010/main" val="72875185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Wingdings" pitchFamily="2" charset="2"/>
              <a:buNone/>
            </a:pPr>
            <a:r>
              <a:rPr lang="en-US" dirty="0"/>
              <a:t>Next few minutes I am going to introduce you to very basic plotting and later on today Stephan will provide more detail</a:t>
            </a:r>
          </a:p>
          <a:p>
            <a:pPr marL="0" indent="0">
              <a:buFont typeface="Wingdings" pitchFamily="2" charset="2"/>
              <a:buNone/>
            </a:pP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38</a:t>
            </a:fld>
            <a:endParaRPr lang="en-US"/>
          </a:p>
        </p:txBody>
      </p:sp>
    </p:spTree>
    <p:extLst>
      <p:ext uri="{BB962C8B-B14F-4D97-AF65-F5344CB8AC3E}">
        <p14:creationId xmlns:p14="http://schemas.microsoft.com/office/powerpoint/2010/main" val="365411218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ggplot2 package has been a strong motivator for many people to use R for data visualization</a:t>
            </a:r>
          </a:p>
          <a:p>
            <a:r>
              <a:rPr lang="en-US" dirty="0"/>
              <a:t>The syntax takes some getting used to but is very powerful</a:t>
            </a:r>
          </a:p>
          <a:p>
            <a:r>
              <a:rPr lang="en-US" dirty="0"/>
              <a:t>Here’s a template for making </a:t>
            </a:r>
            <a:r>
              <a:rPr lang="en-US" i="1" dirty="0"/>
              <a:t>any</a:t>
            </a:r>
            <a:r>
              <a:rPr lang="en-US" i="0" dirty="0"/>
              <a:t> kind of graph with ggplot2. </a:t>
            </a:r>
            <a:endParaRPr lang="en-US" dirty="0"/>
          </a:p>
          <a:p>
            <a:endParaRPr lang="en-US" dirty="0"/>
          </a:p>
          <a:p>
            <a:pPr marL="228600" indent="-228600">
              <a:buAutoNum type="arabicPeriod"/>
            </a:pPr>
            <a:r>
              <a:rPr lang="en-US" b="0" baseline="0" dirty="0"/>
              <a:t>Pick a tidy data frame</a:t>
            </a:r>
          </a:p>
          <a:p>
            <a:pPr marL="228600" indent="-228600">
              <a:buAutoNum type="arabicPeriod"/>
            </a:pPr>
            <a:r>
              <a:rPr lang="en-US" b="0" baseline="0" dirty="0"/>
              <a:t>Choose a </a:t>
            </a:r>
            <a:r>
              <a:rPr lang="en-US" b="0" baseline="0" dirty="0" err="1"/>
              <a:t>geom</a:t>
            </a:r>
            <a:r>
              <a:rPr lang="en-US" b="0" baseline="0" dirty="0"/>
              <a:t> function</a:t>
            </a:r>
          </a:p>
          <a:p>
            <a:pPr marL="228600" indent="-228600">
              <a:buAutoNum type="arabicPeriod"/>
            </a:pPr>
            <a:r>
              <a:rPr lang="en-US" b="0" baseline="0" dirty="0"/>
              <a:t>Write aesthetic mappings</a:t>
            </a:r>
          </a:p>
        </p:txBody>
      </p:sp>
      <p:sp>
        <p:nvSpPr>
          <p:cNvPr id="4" name="Slide Number Placeholder 3"/>
          <p:cNvSpPr>
            <a:spLocks noGrp="1"/>
          </p:cNvSpPr>
          <p:nvPr>
            <p:ph type="sldNum" sz="quarter" idx="10"/>
          </p:nvPr>
        </p:nvSpPr>
        <p:spPr/>
        <p:txBody>
          <a:bodyPr/>
          <a:lstStyle/>
          <a:p>
            <a:fld id="{0A193586-FEB5-7C43-8F44-7EFAE4EECA28}" type="slidenum">
              <a:rPr lang="en-US" smtClean="0"/>
              <a:t>40</a:t>
            </a:fld>
            <a:endParaRPr lang="en-US"/>
          </a:p>
        </p:txBody>
      </p:sp>
    </p:spTree>
    <p:extLst>
      <p:ext uri="{BB962C8B-B14F-4D97-AF65-F5344CB8AC3E}">
        <p14:creationId xmlns:p14="http://schemas.microsoft.com/office/powerpoint/2010/main" val="353629364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CC21F6-288D-5A4B-ACA3-285287681776}" type="slidenum">
              <a:rPr lang="en-US" smtClean="0"/>
              <a:t>42</a:t>
            </a:fld>
            <a:endParaRPr lang="en-US"/>
          </a:p>
        </p:txBody>
      </p:sp>
    </p:spTree>
    <p:extLst>
      <p:ext uri="{BB962C8B-B14F-4D97-AF65-F5344CB8AC3E}">
        <p14:creationId xmlns:p14="http://schemas.microsoft.com/office/powerpoint/2010/main" val="349491731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CC21F6-288D-5A4B-ACA3-285287681776}" type="slidenum">
              <a:rPr lang="en-US" smtClean="0"/>
              <a:t>43</a:t>
            </a:fld>
            <a:endParaRPr lang="en-US"/>
          </a:p>
        </p:txBody>
      </p:sp>
    </p:spTree>
    <p:extLst>
      <p:ext uri="{BB962C8B-B14F-4D97-AF65-F5344CB8AC3E}">
        <p14:creationId xmlns:p14="http://schemas.microsoft.com/office/powerpoint/2010/main" val="8732555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Focus of learning the skills we’re teaching today isn’t strictly research</a:t>
            </a:r>
          </a:p>
          <a:p>
            <a:r>
              <a:rPr lang="en-US" dirty="0"/>
              <a:t>But we should define 2 terms frequently discussed in the research world: </a:t>
            </a:r>
            <a:r>
              <a:rPr lang="en-US" baseline="0" dirty="0"/>
              <a:t>Replication and Reproduction.</a:t>
            </a:r>
            <a:endParaRPr lang="en-US" dirty="0"/>
          </a:p>
          <a:p>
            <a:endParaRPr lang="en-US" dirty="0"/>
          </a:p>
          <a:p>
            <a:r>
              <a:rPr lang="en-US" dirty="0"/>
              <a:t>Replication: other people collect </a:t>
            </a:r>
            <a:r>
              <a:rPr lang="en-US" b="1" dirty="0"/>
              <a:t>new </a:t>
            </a:r>
            <a:r>
              <a:rPr lang="en-US" b="0" dirty="0"/>
              <a:t>data </a:t>
            </a:r>
            <a:r>
              <a:rPr lang="en-US" dirty="0"/>
              <a:t>and reach the same conclusions</a:t>
            </a:r>
          </a:p>
          <a:p>
            <a:r>
              <a:rPr lang="en-US" baseline="0" dirty="0"/>
              <a:t>This is the scientific gold standard but is also difficult and time-consuming.</a:t>
            </a:r>
          </a:p>
          <a:p>
            <a:endParaRPr lang="en-US" baseline="0" dirty="0"/>
          </a:p>
          <a:p>
            <a:r>
              <a:rPr lang="en-US" baseline="0" dirty="0"/>
              <a:t>Reproduction: other people analyze the </a:t>
            </a:r>
            <a:r>
              <a:rPr lang="en-US" b="1" baseline="0" dirty="0"/>
              <a:t>same</a:t>
            </a:r>
            <a:r>
              <a:rPr lang="en-US" b="0" baseline="0" dirty="0"/>
              <a:t> data and reach the same conclusions</a:t>
            </a:r>
            <a:endParaRPr lang="en-US" baseline="0" dirty="0"/>
          </a:p>
          <a:p>
            <a:r>
              <a:rPr lang="en-US" baseline="0" dirty="0"/>
              <a:t>Reproduction does *not* show by itself that the study is valid. There could still be problems with external validity of the conclusions, however, since it’s theoretically so much easier than going out there and doing an entirely new study, reproducibility has been proposed as a minimal standard to examine the scientific validity of the conclusions of a study.</a:t>
            </a:r>
          </a:p>
          <a:p>
            <a:endParaRPr lang="en-US" baseline="0" dirty="0"/>
          </a:p>
          <a:p>
            <a:pPr marL="0" marR="0" lvl="1" indent="0" algn="l" defTabSz="914400" rtl="0" eaLnBrk="1" fontAlgn="auto" latinLnBrk="0" hangingPunct="1">
              <a:lnSpc>
                <a:spcPct val="100000"/>
              </a:lnSpc>
              <a:spcBef>
                <a:spcPts val="0"/>
              </a:spcBef>
              <a:spcAft>
                <a:spcPts val="0"/>
              </a:spcAft>
              <a:buClrTx/>
              <a:buSzTx/>
              <a:buFontTx/>
              <a:buNone/>
              <a:tabLst/>
              <a:defRPr/>
            </a:pPr>
            <a:r>
              <a:rPr lang="en-US" sz="2800" dirty="0"/>
              <a:t>And as the data analysis part of a study becomes</a:t>
            </a:r>
            <a:r>
              <a:rPr lang="en-US" sz="2800" baseline="0" dirty="0"/>
              <a:t> more complex, reproducibility of the data analysis becomes more important.</a:t>
            </a:r>
            <a:endParaRPr lang="en-US" dirty="0"/>
          </a:p>
        </p:txBody>
      </p:sp>
      <p:sp>
        <p:nvSpPr>
          <p:cNvPr id="4" name="Slide Number Placeholder 3"/>
          <p:cNvSpPr>
            <a:spLocks noGrp="1"/>
          </p:cNvSpPr>
          <p:nvPr>
            <p:ph type="sldNum" sz="quarter" idx="10"/>
          </p:nvPr>
        </p:nvSpPr>
        <p:spPr/>
        <p:txBody>
          <a:bodyPr/>
          <a:lstStyle/>
          <a:p>
            <a:fld id="{DD65BEC1-91A9-F040-80A2-A1EC33E8D6DB}" type="slidenum">
              <a:rPr lang="en-US" smtClean="0">
                <a:solidFill>
                  <a:prstClr val="black"/>
                </a:solidFill>
              </a:rPr>
              <a:pPr/>
              <a:t>5</a:t>
            </a:fld>
            <a:endParaRPr lang="en-US">
              <a:solidFill>
                <a:prstClr val="black"/>
              </a:solidFill>
            </a:endParaRPr>
          </a:p>
        </p:txBody>
      </p:sp>
    </p:spTree>
    <p:extLst>
      <p:ext uri="{BB962C8B-B14F-4D97-AF65-F5344CB8AC3E}">
        <p14:creationId xmlns:p14="http://schemas.microsoft.com/office/powerpoint/2010/main" val="377838316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Wingdings" pitchFamily="2" charset="2"/>
              <a:buNone/>
            </a:pPr>
            <a:r>
              <a:rPr lang="en-US" dirty="0"/>
              <a:t>Now that you’ve learned to create some basic plots that can be embedded into your R Markdown document we’ll wrap up experimenting with other document types</a:t>
            </a:r>
          </a:p>
        </p:txBody>
      </p:sp>
      <p:sp>
        <p:nvSpPr>
          <p:cNvPr id="4" name="Slide Number Placeholder 3"/>
          <p:cNvSpPr>
            <a:spLocks noGrp="1"/>
          </p:cNvSpPr>
          <p:nvPr>
            <p:ph type="sldNum" sz="quarter" idx="10"/>
          </p:nvPr>
        </p:nvSpPr>
        <p:spPr/>
        <p:txBody>
          <a:bodyPr/>
          <a:lstStyle/>
          <a:p>
            <a:fld id="{0A193586-FEB5-7C43-8F44-7EFAE4EECA28}" type="slidenum">
              <a:rPr lang="en-US" smtClean="0"/>
              <a:t>44</a:t>
            </a:fld>
            <a:endParaRPr lang="en-US"/>
          </a:p>
        </p:txBody>
      </p:sp>
    </p:spTree>
    <p:extLst>
      <p:ext uri="{BB962C8B-B14F-4D97-AF65-F5344CB8AC3E}">
        <p14:creationId xmlns:p14="http://schemas.microsoft.com/office/powerpoint/2010/main" val="25265356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try this out</a:t>
            </a:r>
          </a:p>
        </p:txBody>
      </p:sp>
      <p:sp>
        <p:nvSpPr>
          <p:cNvPr id="4" name="Slide Number Placeholder 3"/>
          <p:cNvSpPr>
            <a:spLocks noGrp="1"/>
          </p:cNvSpPr>
          <p:nvPr>
            <p:ph type="sldNum" sz="quarter" idx="5"/>
          </p:nvPr>
        </p:nvSpPr>
        <p:spPr/>
        <p:txBody>
          <a:bodyPr/>
          <a:lstStyle/>
          <a:p>
            <a:fld id="{1FCC21F6-288D-5A4B-ACA3-285287681776}" type="slidenum">
              <a:rPr lang="en-US" smtClean="0"/>
              <a:t>46</a:t>
            </a:fld>
            <a:endParaRPr lang="en-US"/>
          </a:p>
        </p:txBody>
      </p:sp>
    </p:spTree>
    <p:extLst>
      <p:ext uri="{BB962C8B-B14F-4D97-AF65-F5344CB8AC3E}">
        <p14:creationId xmlns:p14="http://schemas.microsoft.com/office/powerpoint/2010/main" val="1734780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Programming </a:t>
            </a:r>
            <a:r>
              <a:rPr lang="en-US" dirty="0" err="1"/>
              <a:t>couse</a:t>
            </a:r>
            <a:r>
              <a:rPr lang="en-US" dirty="0"/>
              <a:t> but we probably have a fair number of clinicians</a:t>
            </a:r>
          </a:p>
          <a:p>
            <a:r>
              <a:rPr lang="en-US" dirty="0"/>
              <a:t>Let’s talk about a case</a:t>
            </a:r>
          </a:p>
        </p:txBody>
      </p:sp>
      <p:sp>
        <p:nvSpPr>
          <p:cNvPr id="4" name="Slide Number Placeholder 3"/>
          <p:cNvSpPr>
            <a:spLocks noGrp="1"/>
          </p:cNvSpPr>
          <p:nvPr>
            <p:ph type="sldNum" sz="quarter" idx="5"/>
          </p:nvPr>
        </p:nvSpPr>
        <p:spPr/>
        <p:txBody>
          <a:bodyPr/>
          <a:lstStyle/>
          <a:p>
            <a:fld id="{1FCC21F6-288D-5A4B-ACA3-285287681776}" type="slidenum">
              <a:rPr lang="en-US" smtClean="0"/>
              <a:t>6</a:t>
            </a:fld>
            <a:endParaRPr lang="en-US"/>
          </a:p>
        </p:txBody>
      </p:sp>
    </p:spTree>
    <p:extLst>
      <p:ext uri="{BB962C8B-B14F-4D97-AF65-F5344CB8AC3E}">
        <p14:creationId xmlns:p14="http://schemas.microsoft.com/office/powerpoint/2010/main" val="22337263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 critical barrier</a:t>
            </a:r>
            <a:r>
              <a:rPr lang="en-US" baseline="0" dirty="0"/>
              <a:t> to reproducibility is the widespread use of graphical user interface “point-and-click” type software.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These interactive tools don’t record user actions.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Even if you try to manually document every action you take in MS Excel, it’s usually not complete enough for other others to retrace your steps without having to make a lot of assumptions.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Another important drawback of manual data analysis is its inefficiency. If you want to analyze a new or even slightly different set of data (and most of the time you do a complex analysis, you </a:t>
            </a:r>
            <a:r>
              <a:rPr lang="en-US" b="0" baseline="0" dirty="0"/>
              <a:t>will!)</a:t>
            </a:r>
            <a:r>
              <a:rPr lang="en-US" baseline="0" dirty="0"/>
              <a:t> you’ll have to start over and do everything again.</a:t>
            </a:r>
          </a:p>
        </p:txBody>
      </p:sp>
      <p:sp>
        <p:nvSpPr>
          <p:cNvPr id="4" name="Slide Number Placeholder 3"/>
          <p:cNvSpPr>
            <a:spLocks noGrp="1"/>
          </p:cNvSpPr>
          <p:nvPr>
            <p:ph type="sldNum" sz="quarter" idx="10"/>
          </p:nvPr>
        </p:nvSpPr>
        <p:spPr/>
        <p:txBody>
          <a:bodyPr/>
          <a:lstStyle/>
          <a:p>
            <a:fld id="{DD65BEC1-91A9-F040-80A2-A1EC33E8D6DB}" type="slidenum">
              <a:rPr lang="en-US" smtClean="0">
                <a:solidFill>
                  <a:prstClr val="black"/>
                </a:solidFill>
              </a:rPr>
              <a:pPr/>
              <a:t>7</a:t>
            </a:fld>
            <a:endParaRPr lang="en-US">
              <a:solidFill>
                <a:prstClr val="black"/>
              </a:solidFill>
            </a:endParaRPr>
          </a:p>
        </p:txBody>
      </p:sp>
    </p:spTree>
    <p:extLst>
      <p:ext uri="{BB962C8B-B14F-4D97-AF65-F5344CB8AC3E}">
        <p14:creationId xmlns:p14="http://schemas.microsoft.com/office/powerpoint/2010/main" val="33443320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what I think are some of the most</a:t>
            </a:r>
            <a:r>
              <a:rPr lang="en-US" baseline="0" dirty="0"/>
              <a:t> important reasons to make sure my work is reproducible. </a:t>
            </a:r>
          </a:p>
          <a:p>
            <a:endParaRPr lang="en-US" baseline="0" dirty="0"/>
          </a:p>
          <a:p>
            <a:r>
              <a:rPr lang="en-US" baseline="0" dirty="0"/>
              <a:t>…</a:t>
            </a:r>
          </a:p>
          <a:p>
            <a:r>
              <a:rPr lang="en-US" baseline="0" dirty="0"/>
              <a:t>*  …</a:t>
            </a:r>
          </a:p>
          <a:p>
            <a:endParaRPr lang="en-US" baseline="0" dirty="0"/>
          </a:p>
          <a:p>
            <a:r>
              <a:rPr lang="en-US" baseline="0" dirty="0"/>
              <a:t>On a more serious note - if you’re analyzing </a:t>
            </a:r>
            <a:r>
              <a:rPr lang="en-US" u="sng" baseline="0" dirty="0"/>
              <a:t>clinical</a:t>
            </a:r>
            <a:r>
              <a:rPr lang="en-US" baseline="0" dirty="0"/>
              <a:t> data and might reasonably change patient management based on your findings, that makes it so much more important that you take steps to assure your analysis is free of errors.</a:t>
            </a:r>
          </a:p>
        </p:txBody>
      </p:sp>
      <p:sp>
        <p:nvSpPr>
          <p:cNvPr id="4" name="Slide Number Placeholder 3"/>
          <p:cNvSpPr>
            <a:spLocks noGrp="1"/>
          </p:cNvSpPr>
          <p:nvPr>
            <p:ph type="sldNum" sz="quarter" idx="10"/>
          </p:nvPr>
        </p:nvSpPr>
        <p:spPr/>
        <p:txBody>
          <a:bodyPr/>
          <a:lstStyle/>
          <a:p>
            <a:fld id="{DD65BEC1-91A9-F040-80A2-A1EC33E8D6DB}" type="slidenum">
              <a:rPr lang="en-US" smtClean="0"/>
              <a:t>8</a:t>
            </a:fld>
            <a:endParaRPr lang="en-US"/>
          </a:p>
        </p:txBody>
      </p:sp>
    </p:spTree>
    <p:extLst>
      <p:ext uri="{BB962C8B-B14F-4D97-AF65-F5344CB8AC3E}">
        <p14:creationId xmlns:p14="http://schemas.microsoft.com/office/powerpoint/2010/main" val="25224347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CC21F6-288D-5A4B-ACA3-285287681776}" type="slidenum">
              <a:rPr lang="en-US" smtClean="0"/>
              <a:t>9</a:t>
            </a:fld>
            <a:endParaRPr lang="en-US"/>
          </a:p>
        </p:txBody>
      </p:sp>
    </p:spTree>
    <p:extLst>
      <p:ext uri="{BB962C8B-B14F-4D97-AF65-F5344CB8AC3E}">
        <p14:creationId xmlns:p14="http://schemas.microsoft.com/office/powerpoint/2010/main" val="41795858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Wingdings" pitchFamily="2" charset="2"/>
              <a:buNone/>
            </a:pPr>
            <a:r>
              <a:rPr lang="en-US" dirty="0"/>
              <a:t>R Markdown is a tool that facilitates programming in R and integrating documentation in the same place you are programming</a:t>
            </a:r>
          </a:p>
        </p:txBody>
      </p:sp>
      <p:sp>
        <p:nvSpPr>
          <p:cNvPr id="4" name="Slide Number Placeholder 3"/>
          <p:cNvSpPr>
            <a:spLocks noGrp="1"/>
          </p:cNvSpPr>
          <p:nvPr>
            <p:ph type="sldNum" sz="quarter" idx="10"/>
          </p:nvPr>
        </p:nvSpPr>
        <p:spPr/>
        <p:txBody>
          <a:bodyPr/>
          <a:lstStyle/>
          <a:p>
            <a:fld id="{0A193586-FEB5-7C43-8F44-7EFAE4EECA28}" type="slidenum">
              <a:rPr lang="en-US" smtClean="0"/>
              <a:t>10</a:t>
            </a:fld>
            <a:endParaRPr lang="en-US"/>
          </a:p>
        </p:txBody>
      </p:sp>
    </p:spTree>
    <p:extLst>
      <p:ext uri="{BB962C8B-B14F-4D97-AF65-F5344CB8AC3E}">
        <p14:creationId xmlns:p14="http://schemas.microsoft.com/office/powerpoint/2010/main" val="19129448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3.mov"/><Relationship Id="rId1" Type="http://schemas.microsoft.com/office/2007/relationships/media" Target="../media/media3.mov"/><Relationship Id="rId4"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4.mov"/><Relationship Id="rId1" Type="http://schemas.microsoft.com/office/2007/relationships/media" Target="../media/media4.mov"/><Relationship Id="rId4"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2.mov"/><Relationship Id="rId1" Type="http://schemas.microsoft.com/office/2007/relationships/media" Target="../media/media2.mov"/><Relationship Id="rId5" Type="http://schemas.openxmlformats.org/officeDocument/2006/relationships/image" Target="../media/image4.png"/><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790AF058-87AE-F34E-9C0B-13186ED300A2}" type="datetimeFigureOut">
              <a:rPr lang="en-US" smtClean="0"/>
              <a:t>6/29/2019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BFEA71B-C421-F54F-A3C7-C1F2690B2CD4}"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5974844"/>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Your_Turn_3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3min">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790AF058-87AE-F34E-9C0B-13186ED300A2}" type="datetimeFigureOut">
              <a:rPr lang="en-US" smtClean="0"/>
              <a:t>6/29/2019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BFEA71B-C421-F54F-A3C7-C1F2690B2CD4}" type="slidenum">
              <a:rPr lang="en-US" smtClean="0"/>
              <a:t>‹#›</a:t>
            </a:fld>
            <a:endParaRPr lang="en-US"/>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33843212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Your_Turn_1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7" name="timer_1min">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790AF058-87AE-F34E-9C0B-13186ED300A2}" type="datetimeFigureOut">
              <a:rPr lang="en-US" smtClean="0"/>
              <a:t>6/29/2019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BFEA71B-C421-F54F-A3C7-C1F2690B2CD4}" type="slidenum">
              <a:rPr lang="en-US" smtClean="0"/>
              <a:t>‹#›</a:t>
            </a:fld>
            <a:endParaRPr lang="en-US"/>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326598929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7"/>
                                        </p:tgtEl>
                                      </p:cBhvr>
                                    </p:cmd>
                                  </p:childTnLst>
                                </p:cTn>
                              </p:par>
                            </p:childTnLst>
                          </p:cTn>
                        </p:par>
                      </p:childTnLst>
                    </p:cTn>
                  </p:par>
                </p:childTnLst>
              </p:cTn>
              <p:nextCondLst>
                <p:cond evt="onClick" delay="0">
                  <p:tgtEl>
                    <p:spTgt spid="67"/>
                  </p:tgtEl>
                </p:cond>
              </p:nextCondLst>
            </p:seq>
            <p:video>
              <p:cMediaNode vol="80000">
                <p:cTn id="7" fill="hold" display="0">
                  <p:stCondLst>
                    <p:cond delay="indefinite"/>
                  </p:stCondLst>
                </p:cTn>
                <p:tgtEl>
                  <p:spTgt spid="67"/>
                </p:tgtEl>
              </p:cMediaNode>
            </p:video>
          </p:childTnLst>
        </p:cTn>
      </p:par>
    </p:tnLst>
  </p:timing>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90AF058-87AE-F34E-9C0B-13186ED300A2}" type="datetimeFigureOut">
              <a:rPr lang="en-US" smtClean="0"/>
              <a:t>6/29/2019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BFEA71B-C421-F54F-A3C7-C1F2690B2CD4}" type="slidenum">
              <a:rPr lang="en-US" smtClean="0"/>
              <a:t>‹#›</a:t>
            </a:fld>
            <a:endParaRPr lang="en-US"/>
          </a:p>
        </p:txBody>
      </p:sp>
    </p:spTree>
    <p:extLst>
      <p:ext uri="{BB962C8B-B14F-4D97-AF65-F5344CB8AC3E}">
        <p14:creationId xmlns:p14="http://schemas.microsoft.com/office/powerpoint/2010/main" val="1486729815"/>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90AF058-87AE-F34E-9C0B-13186ED300A2}" type="datetimeFigureOut">
              <a:rPr lang="en-US" smtClean="0"/>
              <a:t>6/29/2019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BFEA71B-C421-F54F-A3C7-C1F2690B2CD4}" type="slidenum">
              <a:rPr lang="en-US" smtClean="0"/>
              <a:t>‹#›</a:t>
            </a:fld>
            <a:endParaRPr lang="en-US"/>
          </a:p>
        </p:txBody>
      </p:sp>
    </p:spTree>
    <p:extLst>
      <p:ext uri="{BB962C8B-B14F-4D97-AF65-F5344CB8AC3E}">
        <p14:creationId xmlns:p14="http://schemas.microsoft.com/office/powerpoint/2010/main" val="3915679375"/>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90AF058-87AE-F34E-9C0B-13186ED300A2}" type="datetimeFigureOut">
              <a:rPr lang="en-US" smtClean="0"/>
              <a:t>6/29/2019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BFEA71B-C421-F54F-A3C7-C1F2690B2CD4}"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03701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90AF058-87AE-F34E-9C0B-13186ED300A2}" type="datetimeFigureOut">
              <a:rPr lang="en-US" smtClean="0"/>
              <a:t>6/29/2019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BFEA71B-C421-F54F-A3C7-C1F2690B2CD4}" type="slidenum">
              <a:rPr lang="en-US" smtClean="0"/>
              <a:t>‹#›</a:t>
            </a:fld>
            <a:endParaRPr lang="en-US"/>
          </a:p>
        </p:txBody>
      </p:sp>
    </p:spTree>
    <p:extLst>
      <p:ext uri="{BB962C8B-B14F-4D97-AF65-F5344CB8AC3E}">
        <p14:creationId xmlns:p14="http://schemas.microsoft.com/office/powerpoint/2010/main" val="100750677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90AF058-87AE-F34E-9C0B-13186ED300A2}" type="datetimeFigureOut">
              <a:rPr lang="en-US" smtClean="0"/>
              <a:t>6/29/2019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BFEA71B-C421-F54F-A3C7-C1F2690B2CD4}" type="slidenum">
              <a:rPr lang="en-US" smtClean="0"/>
              <a:t>‹#›</a:t>
            </a:fld>
            <a:endParaRPr lang="en-US"/>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3519127"/>
      </p:ext>
    </p:extLst>
  </p:cSld>
  <p:clrMapOvr>
    <a:masterClrMapping/>
  </p:clrMapOvr>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userDrawn="1">
  <p:cSld name="2_Section Header">
    <p:spTree>
      <p:nvGrpSpPr>
        <p:cNvPr id="1" name=""/>
        <p:cNvGrpSpPr/>
        <p:nvPr/>
      </p:nvGrpSpPr>
      <p:grpSpPr>
        <a:xfrm>
          <a:off x="0" y="0"/>
          <a:ext cx="0" cy="0"/>
          <a:chOff x="0" y="0"/>
          <a:chExt cx="0" cy="0"/>
        </a:xfrm>
      </p:grpSpPr>
      <p:sp>
        <p:nvSpPr>
          <p:cNvPr id="9" name="Rectangle 8"/>
          <p:cNvSpPr/>
          <p:nvPr/>
        </p:nvSpPr>
        <p:spPr>
          <a:xfrm>
            <a:off x="0" y="0"/>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02443" y="2683193"/>
            <a:ext cx="11187112" cy="1463040"/>
          </a:xfrm>
        </p:spPr>
        <p:txBody>
          <a:bodyPr anchor="ctr">
            <a:normAutofit/>
          </a:bodyPr>
          <a:lstStyle>
            <a:lvl1pPr algn="ctr">
              <a:defRPr sz="5000" b="0" spc="200" baseline="0"/>
            </a:lvl1pPr>
          </a:lstStyle>
          <a:p>
            <a:r>
              <a:rPr lang="en-US"/>
              <a:t>Click to edit Master title style</a:t>
            </a:r>
            <a:endParaRPr lang="en-US" dirty="0"/>
          </a:p>
        </p:txBody>
      </p:sp>
      <p:sp>
        <p:nvSpPr>
          <p:cNvPr id="10" name="Rectangle 9"/>
          <p:cNvSpPr/>
          <p:nvPr userDrawn="1"/>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p:cNvSpPr/>
          <p:nvPr userDrawn="1"/>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434606951"/>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lvl1pPr>
              <a:defRPr sz="3200"/>
            </a:lvl1pPr>
            <a:lvl2pPr>
              <a:defRPr sz="2800"/>
            </a:lvl2pPr>
            <a:lvl3pPr>
              <a:defRPr sz="2400"/>
            </a:lvl3pPr>
            <a:lvl4pPr>
              <a:defRPr sz="2000"/>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790AF058-87AE-F34E-9C0B-13186ED300A2}" type="datetimeFigureOut">
              <a:rPr lang="en-US" smtClean="0"/>
              <a:t>6/29/2019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BFEA71B-C421-F54F-A3C7-C1F2690B2CD4}" type="slidenum">
              <a:rPr lang="en-US" smtClean="0"/>
              <a:t>‹#›</a:t>
            </a:fld>
            <a:endParaRPr lang="en-US"/>
          </a:p>
        </p:txBody>
      </p:sp>
    </p:spTree>
    <p:extLst>
      <p:ext uri="{BB962C8B-B14F-4D97-AF65-F5344CB8AC3E}">
        <p14:creationId xmlns:p14="http://schemas.microsoft.com/office/powerpoint/2010/main" val="23273912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90AF058-87AE-F34E-9C0B-13186ED300A2}" type="datetimeFigureOut">
              <a:rPr lang="en-US" smtClean="0"/>
              <a:t>6/29/2019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BFEA71B-C421-F54F-A3C7-C1F2690B2CD4}"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454190"/>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1_Section Header">
    <p:spTree>
      <p:nvGrpSpPr>
        <p:cNvPr id="1" name=""/>
        <p:cNvGrpSpPr/>
        <p:nvPr/>
      </p:nvGrpSpPr>
      <p:grpSpPr>
        <a:xfrm>
          <a:off x="0" y="0"/>
          <a:ext cx="0" cy="0"/>
          <a:chOff x="0" y="0"/>
          <a:chExt cx="0" cy="0"/>
        </a:xfrm>
      </p:grpSpPr>
      <p:sp>
        <p:nvSpPr>
          <p:cNvPr id="9" name="Rectangle 8"/>
          <p:cNvSpPr/>
          <p:nvPr/>
        </p:nvSpPr>
        <p:spPr>
          <a:xfrm>
            <a:off x="0" y="0"/>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02443" y="2683193"/>
            <a:ext cx="11187112" cy="1463040"/>
          </a:xfrm>
        </p:spPr>
        <p:txBody>
          <a:bodyPr anchor="ctr">
            <a:normAutofit/>
          </a:bodyPr>
          <a:lstStyle>
            <a:lvl1pPr algn="ctr">
              <a:defRPr sz="5000" b="0" spc="200" baseline="0"/>
            </a:lvl1pPr>
          </a:lstStyle>
          <a:p>
            <a:r>
              <a:rPr lang="en-US"/>
              <a:t>Click to edit Master title style</a:t>
            </a:r>
            <a:endParaRPr lang="en-US" dirty="0"/>
          </a:p>
        </p:txBody>
      </p:sp>
      <p:sp>
        <p:nvSpPr>
          <p:cNvPr id="10" name="Rectangle 9"/>
          <p:cNvSpPr/>
          <p:nvPr/>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p:cNvSpPr/>
          <p:nvPr/>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Rectangle 6">
            <a:extLst>
              <a:ext uri="{FF2B5EF4-FFF2-40B4-BE49-F238E27FC236}">
                <a16:creationId xmlns:a16="http://schemas.microsoft.com/office/drawing/2014/main" id="{B2565E6B-A503-D44E-971D-2BE5CFBE4E78}"/>
              </a:ext>
            </a:extLst>
          </p:cNvPr>
          <p:cNvSpPr/>
          <p:nvPr userDrawn="1"/>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Oval 5">
            <a:extLst>
              <a:ext uri="{FF2B5EF4-FFF2-40B4-BE49-F238E27FC236}">
                <a16:creationId xmlns:a16="http://schemas.microsoft.com/office/drawing/2014/main" id="{923D952C-D5C7-DB41-923D-1A9118E05CE3}"/>
              </a:ext>
            </a:extLst>
          </p:cNvPr>
          <p:cNvSpPr/>
          <p:nvPr userDrawn="1"/>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170563720"/>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90AF058-87AE-F34E-9C0B-13186ED300A2}" type="datetimeFigureOut">
              <a:rPr lang="en-US" smtClean="0"/>
              <a:t>6/29/2019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BFEA71B-C421-F54F-A3C7-C1F2690B2CD4}" type="slidenum">
              <a:rPr lang="en-US" smtClean="0"/>
              <a:t>‹#›</a:t>
            </a:fld>
            <a:endParaRPr lang="en-US"/>
          </a:p>
        </p:txBody>
      </p:sp>
    </p:spTree>
    <p:extLst>
      <p:ext uri="{BB962C8B-B14F-4D97-AF65-F5344CB8AC3E}">
        <p14:creationId xmlns:p14="http://schemas.microsoft.com/office/powerpoint/2010/main" val="3184565987"/>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90AF058-87AE-F34E-9C0B-13186ED300A2}" type="datetimeFigureOut">
              <a:rPr lang="en-US" smtClean="0"/>
              <a:t>6/29/2019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BFEA71B-C421-F54F-A3C7-C1F2690B2CD4}" type="slidenum">
              <a:rPr lang="en-US" smtClean="0"/>
              <a:t>‹#›</a:t>
            </a:fld>
            <a:endParaRPr lang="en-US"/>
          </a:p>
        </p:txBody>
      </p:sp>
    </p:spTree>
    <p:extLst>
      <p:ext uri="{BB962C8B-B14F-4D97-AF65-F5344CB8AC3E}">
        <p14:creationId xmlns:p14="http://schemas.microsoft.com/office/powerpoint/2010/main" val="345315412"/>
      </p:ext>
    </p:extLst>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90AF058-87AE-F34E-9C0B-13186ED300A2}" type="datetimeFigureOut">
              <a:rPr lang="en-US" smtClean="0"/>
              <a:t>6/29/2019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BFEA71B-C421-F54F-A3C7-C1F2690B2CD4}" type="slidenum">
              <a:rPr lang="en-US" smtClean="0"/>
              <a:t>‹#›</a:t>
            </a:fld>
            <a:endParaRPr lang="en-US"/>
          </a:p>
        </p:txBody>
      </p:sp>
    </p:spTree>
    <p:extLst>
      <p:ext uri="{BB962C8B-B14F-4D97-AF65-F5344CB8AC3E}">
        <p14:creationId xmlns:p14="http://schemas.microsoft.com/office/powerpoint/2010/main" val="34310989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Your_Turn_10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90AF058-87AE-F34E-9C0B-13186ED300A2}" type="datetimeFigureOut">
              <a:rPr lang="en-US" smtClean="0"/>
              <a:t>6/29/2019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BFEA71B-C421-F54F-A3C7-C1F2690B2CD4}" type="slidenum">
              <a:rPr lang="en-US" smtClean="0"/>
              <a:t>‹#›</a:t>
            </a:fld>
            <a:endParaRPr lang="en-US"/>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12" name="Timer_Black_W_10_Alarm-6.mov" descr="Timer_Black_W_10_Alarm-6.mov"/>
          <p:cNvPicPr>
            <a:picLocks/>
          </p:cNvPicPr>
          <p:nvPr>
            <a:videoFile r:link="rId2"/>
            <p:extLst>
              <p:ext uri="{DAA4B4D4-6D71-4841-9C94-3DE7FCFB9230}">
                <p14:media xmlns:p14="http://schemas.microsoft.com/office/powerpoint/2010/main" r:embed="rId1"/>
              </p:ext>
            </p:extLst>
          </p:nvPr>
        </p:nvPicPr>
        <p:blipFill>
          <a:blip r:embed="rId4"/>
          <a:stretch>
            <a:fillRect/>
          </a:stretch>
        </p:blipFill>
        <p:spPr>
          <a:xfrm>
            <a:off x="9680030" y="5679830"/>
            <a:ext cx="2130970" cy="637613"/>
          </a:xfrm>
          <a:prstGeom prst="rect">
            <a:avLst/>
          </a:prstGeom>
          <a:ln w="12700">
            <a:solidFill>
              <a:srgbClr val="A6AAA9"/>
            </a:solidFill>
            <a:miter lim="400000"/>
          </a:ln>
        </p:spPr>
      </p:pic>
      <p:sp>
        <p:nvSpPr>
          <p:cNvPr id="18"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1413061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12"/>
                </p:tgtEl>
              </p:cMediaNode>
            </p:video>
          </p:childTnLst>
        </p:cTn>
      </p:par>
    </p:tnLst>
  </p:timing>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Your_Turn_5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Black_W_10_Alarm-6">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9680030" y="5679828"/>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790AF058-87AE-F34E-9C0B-13186ED300A2}" type="datetimeFigureOut">
              <a:rPr lang="en-US" smtClean="0"/>
              <a:t>6/29/2019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BFEA71B-C421-F54F-A3C7-C1F2690B2CD4}" type="slidenum">
              <a:rPr lang="en-US" smtClean="0"/>
              <a:t>‹#›</a:t>
            </a:fld>
            <a:endParaRPr lang="en-US"/>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8" name="Timer_Black_W_10_Alarm-6.mov" descr="Timer_Black_W_10_Alarm-6.mov"/>
          <p:cNvPicPr>
            <a:picLocks/>
          </p:cNvPicPr>
          <p:nvPr>
            <a:videoFile r:link="rId2"/>
            <p:extLst>
              <p:ext uri="{DAA4B4D4-6D71-4841-9C94-3DE7FCFB9230}">
                <p14:media xmlns:p14="http://schemas.microsoft.com/office/powerpoint/2010/main" r:embed="rId1"/>
              </p:ext>
            </p:extLst>
          </p:nvPr>
        </p:nvPicPr>
        <p:blipFill>
          <a:blip r:embed="rId5"/>
          <a:stretch>
            <a:fillRect/>
          </a:stretch>
        </p:blipFill>
        <p:spPr>
          <a:xfrm>
            <a:off x="19088406" y="11645648"/>
            <a:ext cx="4544635" cy="1359812"/>
          </a:xfrm>
          <a:prstGeom prst="rect">
            <a:avLst/>
          </a:prstGeom>
          <a:ln w="12700">
            <a:solidFill>
              <a:srgbClr val="A6AAA9"/>
            </a:solidFill>
            <a:miter lim="400000"/>
          </a:ln>
        </p:spPr>
      </p:pic>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2738974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00000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video>
              <p:cMediaNode vol="80000">
                <p:cTn id="13"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790AF058-87AE-F34E-9C0B-13186ED300A2}" type="datetimeFigureOut">
              <a:rPr lang="en-US" smtClean="0"/>
              <a:t>6/29/2019</a:t>
            </a:fld>
            <a:endParaRPr lang="en-US"/>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FBFEA71B-C421-F54F-A3C7-C1F2690B2CD4}" type="slidenum">
              <a:rPr lang="en-US" smtClean="0"/>
              <a:t>‹#›</a:t>
            </a:fld>
            <a:endParaRPr lang="en-US"/>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3023031"/>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 id="2147483687" r:id="rId14"/>
    <p:sldLayoutId id="2147483688" r:id="rId15"/>
    <p:sldLayoutId id="2147483689" r:id="rId16"/>
    <p:sldLayoutId id="2147483672" r:id="rId17"/>
  </p:sldLayoutIdLst>
  <p:txStyles>
    <p:titleStyle>
      <a:lvl1pPr algn="l" defTabSz="914400" rtl="0" eaLnBrk="1" latinLnBrk="0" hangingPunct="1">
        <a:lnSpc>
          <a:spcPct val="80000"/>
        </a:lnSpc>
        <a:spcBef>
          <a:spcPct val="0"/>
        </a:spcBef>
        <a:buNone/>
        <a:defRPr sz="5000" kern="1200" cap="none"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10.xml"/><Relationship Id="rId1" Type="http://schemas.openxmlformats.org/officeDocument/2006/relationships/slideLayout" Target="../slideLayouts/slideLayout10.xml"/><Relationship Id="rId4" Type="http://schemas.openxmlformats.org/officeDocument/2006/relationships/image" Target="../media/image11.tiff"/></Relationships>
</file>

<file path=ppt/slides/_rels/slide12.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3.tiff"/></Relationships>
</file>

<file path=ppt/slides/_rels/slide13.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3.tiff"/></Relationships>
</file>

<file path=ppt/slides/_rels/slide14.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hyperlink" Target="https://www.rstudio.com/wp-content/uploads/2015/02/rmarkdown-cheatsheet.pdf" TargetMode="External"/><Relationship Id="rId5" Type="http://schemas.openxmlformats.org/officeDocument/2006/relationships/image" Target="../media/image17.emf"/><Relationship Id="rId4" Type="http://schemas.openxmlformats.org/officeDocument/2006/relationships/image" Target="../media/image16.emf"/></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3.tiff"/></Relationships>
</file>

<file path=ppt/slides/_rels/slide17.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3" Type="http://schemas.openxmlformats.org/officeDocument/2006/relationships/image" Target="../media/image29.tiff"/><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30.tiff"/></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2.tiff"/><Relationship Id="rId2" Type="http://schemas.openxmlformats.org/officeDocument/2006/relationships/notesSlide" Target="../notesSlides/notesSlide41.xml"/><Relationship Id="rId1" Type="http://schemas.openxmlformats.org/officeDocument/2006/relationships/slideLayout" Target="../slideLayouts/slideLayout1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FAF9869F-005C-7747-9353-1738ECD42A7A}"/>
              </a:ext>
            </a:extLst>
          </p:cNvPr>
          <p:cNvSpPr>
            <a:spLocks noGrp="1"/>
          </p:cNvSpPr>
          <p:nvPr>
            <p:ph type="ctrTitle"/>
          </p:nvPr>
        </p:nvSpPr>
        <p:spPr>
          <a:xfrm>
            <a:off x="457200" y="4960136"/>
            <a:ext cx="7772400" cy="1766127"/>
          </a:xfrm>
        </p:spPr>
        <p:txBody>
          <a:bodyPr>
            <a:normAutofit fontScale="90000"/>
          </a:bodyPr>
          <a:lstStyle/>
          <a:p>
            <a:r>
              <a:rPr lang="en-US" b="1" dirty="0"/>
              <a:t>Introduction to R </a:t>
            </a:r>
            <a:br>
              <a:rPr lang="en-US" b="1" dirty="0"/>
            </a:br>
            <a:r>
              <a:rPr lang="en-US" b="1" dirty="0"/>
              <a:t>Workshop</a:t>
            </a:r>
            <a:br>
              <a:rPr lang="en-US" b="1" dirty="0"/>
            </a:br>
            <a:r>
              <a:rPr lang="en-US" dirty="0"/>
              <a:t> </a:t>
            </a:r>
          </a:p>
        </p:txBody>
      </p:sp>
      <p:sp>
        <p:nvSpPr>
          <p:cNvPr id="10" name="Subtitle 2">
            <a:extLst>
              <a:ext uri="{FF2B5EF4-FFF2-40B4-BE49-F238E27FC236}">
                <a16:creationId xmlns:a16="http://schemas.microsoft.com/office/drawing/2014/main" id="{A3059690-FFA6-8B44-A3BE-5E5CDF87329E}"/>
              </a:ext>
            </a:extLst>
          </p:cNvPr>
          <p:cNvSpPr>
            <a:spLocks noGrp="1"/>
          </p:cNvSpPr>
          <p:nvPr>
            <p:ph type="subTitle" idx="1"/>
          </p:nvPr>
        </p:nvSpPr>
        <p:spPr>
          <a:xfrm>
            <a:off x="8610599" y="4804013"/>
            <a:ext cx="3467669" cy="1673756"/>
          </a:xfrm>
        </p:spPr>
        <p:txBody>
          <a:bodyPr>
            <a:normAutofit/>
          </a:bodyPr>
          <a:lstStyle/>
          <a:p>
            <a:r>
              <a:rPr lang="en-US" sz="2800" dirty="0"/>
              <a:t>Lesson 2</a:t>
            </a:r>
          </a:p>
          <a:p>
            <a:r>
              <a:rPr lang="en-US" sz="2800" b="1" dirty="0"/>
              <a:t>Reproducible Reporting</a:t>
            </a:r>
            <a:endParaRPr lang="en-US" sz="2000" b="1" dirty="0"/>
          </a:p>
        </p:txBody>
      </p:sp>
    </p:spTree>
    <p:extLst>
      <p:ext uri="{BB962C8B-B14F-4D97-AF65-F5344CB8AC3E}">
        <p14:creationId xmlns:p14="http://schemas.microsoft.com/office/powerpoint/2010/main" val="22311962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018" y="2926081"/>
            <a:ext cx="11187112" cy="1463040"/>
          </a:xfrm>
        </p:spPr>
        <p:txBody>
          <a:bodyPr/>
          <a:lstStyle/>
          <a:p>
            <a:r>
              <a:rPr lang="en-US" dirty="0"/>
              <a:t>Using R Markdown to Support Reproducibility</a:t>
            </a:r>
            <a:br>
              <a:rPr lang="en-US" dirty="0"/>
            </a:br>
            <a:endParaRPr lang="en-US" sz="3600" dirty="0"/>
          </a:p>
        </p:txBody>
      </p:sp>
    </p:spTree>
    <p:extLst>
      <p:ext uri="{BB962C8B-B14F-4D97-AF65-F5344CB8AC3E}">
        <p14:creationId xmlns:p14="http://schemas.microsoft.com/office/powerpoint/2010/main" val="9914738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4752E6-6D30-3D4D-8B38-F027F2CCE295}"/>
              </a:ext>
            </a:extLst>
          </p:cNvPr>
          <p:cNvSpPr>
            <a:spLocks noGrp="1"/>
          </p:cNvSpPr>
          <p:nvPr>
            <p:ph type="title"/>
          </p:nvPr>
        </p:nvSpPr>
        <p:spPr>
          <a:xfrm>
            <a:off x="-2483571" y="279712"/>
            <a:ext cx="9720072" cy="1499616"/>
          </a:xfrm>
        </p:spPr>
        <p:txBody>
          <a:bodyPr/>
          <a:lstStyle/>
          <a:p>
            <a:r>
              <a:rPr lang="en-US" dirty="0"/>
              <a:t>Your Turn #1</a:t>
            </a:r>
          </a:p>
        </p:txBody>
      </p:sp>
      <p:sp>
        <p:nvSpPr>
          <p:cNvPr id="3" name="Text Placeholder 2">
            <a:extLst>
              <a:ext uri="{FF2B5EF4-FFF2-40B4-BE49-F238E27FC236}">
                <a16:creationId xmlns:a16="http://schemas.microsoft.com/office/drawing/2014/main" id="{E3AA3502-55C7-0F44-9F9F-863F8651791B}"/>
              </a:ext>
            </a:extLst>
          </p:cNvPr>
          <p:cNvSpPr>
            <a:spLocks noGrp="1"/>
          </p:cNvSpPr>
          <p:nvPr>
            <p:ph type="body" sz="quarter" idx="13"/>
          </p:nvPr>
        </p:nvSpPr>
        <p:spPr>
          <a:xfrm>
            <a:off x="370920" y="1634949"/>
            <a:ext cx="5725080" cy="4372287"/>
          </a:xfrm>
        </p:spPr>
        <p:txBody>
          <a:bodyPr>
            <a:noAutofit/>
          </a:bodyPr>
          <a:lstStyle/>
          <a:p>
            <a:pPr marL="914400" indent="-914400">
              <a:buClr>
                <a:schemeClr val="accent4">
                  <a:lumMod val="75000"/>
                </a:schemeClr>
              </a:buClr>
              <a:buFont typeface="+mj-lt"/>
              <a:buAutoNum type="arabicPeriod"/>
            </a:pPr>
            <a:r>
              <a:rPr lang="en-US" sz="2400" dirty="0"/>
              <a:t>Open a new R Markdown document within </a:t>
            </a:r>
            <a:r>
              <a:rPr lang="en-US" sz="2400" dirty="0" err="1"/>
              <a:t>RStudio</a:t>
            </a:r>
            <a:r>
              <a:rPr lang="en-US" sz="2400" dirty="0"/>
              <a:t> Cloud</a:t>
            </a:r>
          </a:p>
          <a:p>
            <a:pPr marL="914400" indent="-914400">
              <a:buClr>
                <a:schemeClr val="accent4">
                  <a:lumMod val="75000"/>
                </a:schemeClr>
              </a:buClr>
              <a:buFont typeface="+mj-lt"/>
              <a:buAutoNum type="arabicPeriod"/>
            </a:pPr>
            <a:r>
              <a:rPr lang="en-US" sz="2400" dirty="0"/>
              <a:t>Enter a Title and Author and leave the output format as HTML and hit OK</a:t>
            </a:r>
          </a:p>
          <a:p>
            <a:pPr marL="914400" indent="-914400">
              <a:buClr>
                <a:schemeClr val="accent4">
                  <a:lumMod val="75000"/>
                </a:schemeClr>
              </a:buClr>
              <a:buFont typeface="+mj-lt"/>
              <a:buAutoNum type="arabicPeriod"/>
            </a:pPr>
            <a:r>
              <a:rPr lang="en-US" sz="2400" dirty="0"/>
              <a:t>A pane will appear on the top left of your </a:t>
            </a:r>
            <a:r>
              <a:rPr lang="en-US" sz="2400" dirty="0" err="1"/>
              <a:t>RStudio</a:t>
            </a:r>
            <a:r>
              <a:rPr lang="en-US" sz="2400" dirty="0"/>
              <a:t> window that shows your R Markdown file</a:t>
            </a:r>
          </a:p>
          <a:p>
            <a:pPr marL="914400" indent="-914400">
              <a:buClr>
                <a:schemeClr val="accent4">
                  <a:lumMod val="75000"/>
                </a:schemeClr>
              </a:buClr>
              <a:buFont typeface="+mj-lt"/>
              <a:buAutoNum type="arabicPeriod"/>
            </a:pPr>
            <a:r>
              <a:rPr lang="en-US" sz="2400" dirty="0"/>
              <a:t>Click each of the buttons in the top right corner of the grey areas and observe what happens</a:t>
            </a:r>
          </a:p>
          <a:p>
            <a:pPr marL="914400" indent="-914400">
              <a:buClr>
                <a:schemeClr val="accent4">
                  <a:lumMod val="75000"/>
                </a:schemeClr>
              </a:buClr>
              <a:buFont typeface="+mj-lt"/>
              <a:buAutoNum type="arabicPeriod"/>
            </a:pPr>
            <a:r>
              <a:rPr lang="en-US" sz="2400" dirty="0"/>
              <a:t>“Knit” the document by clicking the Knit button and save the file as “</a:t>
            </a:r>
            <a:r>
              <a:rPr lang="en-US" sz="2400" dirty="0" err="1"/>
              <a:t>sample_markdown.Rmd</a:t>
            </a:r>
            <a:r>
              <a:rPr lang="en-US" sz="2400" dirty="0"/>
              <a:t>”</a:t>
            </a:r>
          </a:p>
          <a:p>
            <a:pPr>
              <a:buClr>
                <a:schemeClr val="accent4">
                  <a:lumMod val="75000"/>
                </a:schemeClr>
              </a:buClr>
            </a:pPr>
            <a:endParaRPr lang="en-US" sz="2400" dirty="0"/>
          </a:p>
        </p:txBody>
      </p:sp>
      <p:pic>
        <p:nvPicPr>
          <p:cNvPr id="4" name="Picture 3">
            <a:extLst>
              <a:ext uri="{FF2B5EF4-FFF2-40B4-BE49-F238E27FC236}">
                <a16:creationId xmlns:a16="http://schemas.microsoft.com/office/drawing/2014/main" id="{05C5862E-1288-1548-99B0-BD4E874D898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426587" y="105810"/>
            <a:ext cx="5130829" cy="3358736"/>
          </a:xfrm>
          <a:prstGeom prst="rect">
            <a:avLst/>
          </a:prstGeom>
        </p:spPr>
      </p:pic>
      <p:pic>
        <p:nvPicPr>
          <p:cNvPr id="5" name="Picture 4">
            <a:extLst>
              <a:ext uri="{FF2B5EF4-FFF2-40B4-BE49-F238E27FC236}">
                <a16:creationId xmlns:a16="http://schemas.microsoft.com/office/drawing/2014/main" id="{51DD6553-C047-9E46-B40A-8E1F61F11DC4}"/>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426587" y="3696689"/>
            <a:ext cx="5130829" cy="1784636"/>
          </a:xfrm>
          <a:prstGeom prst="rect">
            <a:avLst/>
          </a:prstGeom>
        </p:spPr>
      </p:pic>
    </p:spTree>
    <p:extLst>
      <p:ext uri="{BB962C8B-B14F-4D97-AF65-F5344CB8AC3E}">
        <p14:creationId xmlns:p14="http://schemas.microsoft.com/office/powerpoint/2010/main" val="18759906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984C48-809C-F442-B9E4-BC26EE252090}"/>
              </a:ext>
            </a:extLst>
          </p:cNvPr>
          <p:cNvSpPr>
            <a:spLocks noGrp="1"/>
          </p:cNvSpPr>
          <p:nvPr>
            <p:ph type="title"/>
          </p:nvPr>
        </p:nvSpPr>
        <p:spPr/>
        <p:txBody>
          <a:bodyPr/>
          <a:lstStyle/>
          <a:p>
            <a:r>
              <a:rPr lang="en-US" dirty="0"/>
              <a:t>Header</a:t>
            </a:r>
          </a:p>
        </p:txBody>
      </p:sp>
      <p:pic>
        <p:nvPicPr>
          <p:cNvPr id="4" name="Picture 3">
            <a:extLst>
              <a:ext uri="{FF2B5EF4-FFF2-40B4-BE49-F238E27FC236}">
                <a16:creationId xmlns:a16="http://schemas.microsoft.com/office/drawing/2014/main" id="{9329D746-F066-6E49-A048-6FB62C54B569}"/>
              </a:ext>
            </a:extLst>
          </p:cNvPr>
          <p:cNvPicPr>
            <a:picLocks noChangeAspect="1"/>
          </p:cNvPicPr>
          <p:nvPr/>
        </p:nvPicPr>
        <p:blipFill>
          <a:blip r:embed="rId3"/>
          <a:stretch>
            <a:fillRect/>
          </a:stretch>
        </p:blipFill>
        <p:spPr>
          <a:xfrm>
            <a:off x="2658660" y="2084832"/>
            <a:ext cx="8956398" cy="3985915"/>
          </a:xfrm>
          <a:prstGeom prst="rect">
            <a:avLst/>
          </a:prstGeom>
        </p:spPr>
      </p:pic>
      <p:sp>
        <p:nvSpPr>
          <p:cNvPr id="9" name="Rounded Rectangle 8">
            <a:extLst>
              <a:ext uri="{FF2B5EF4-FFF2-40B4-BE49-F238E27FC236}">
                <a16:creationId xmlns:a16="http://schemas.microsoft.com/office/drawing/2014/main" id="{4A717DD7-325E-8747-9BA7-2DC217F89182}"/>
              </a:ext>
            </a:extLst>
          </p:cNvPr>
          <p:cNvSpPr/>
          <p:nvPr/>
        </p:nvSpPr>
        <p:spPr>
          <a:xfrm>
            <a:off x="261259" y="2396938"/>
            <a:ext cx="2259874" cy="1325563"/>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Starts and ends with 3 dashes</a:t>
            </a:r>
          </a:p>
        </p:txBody>
      </p:sp>
      <p:sp>
        <p:nvSpPr>
          <p:cNvPr id="11" name="Right Triangle 10">
            <a:extLst>
              <a:ext uri="{FF2B5EF4-FFF2-40B4-BE49-F238E27FC236}">
                <a16:creationId xmlns:a16="http://schemas.microsoft.com/office/drawing/2014/main" id="{9745A907-9F0A-7F4F-BE70-33ACE2C7E8E5}"/>
              </a:ext>
            </a:extLst>
          </p:cNvPr>
          <p:cNvSpPr/>
          <p:nvPr/>
        </p:nvSpPr>
        <p:spPr>
          <a:xfrm>
            <a:off x="2403567" y="3128141"/>
            <a:ext cx="1606731" cy="381890"/>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a:extLst>
              <a:ext uri="{FF2B5EF4-FFF2-40B4-BE49-F238E27FC236}">
                <a16:creationId xmlns:a16="http://schemas.microsoft.com/office/drawing/2014/main" id="{72C93FAA-39A0-A141-83B7-46C687ADA8B9}"/>
              </a:ext>
            </a:extLst>
          </p:cNvPr>
          <p:cNvSpPr/>
          <p:nvPr/>
        </p:nvSpPr>
        <p:spPr>
          <a:xfrm>
            <a:off x="9257788" y="5160988"/>
            <a:ext cx="2259874" cy="1325563"/>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Output format</a:t>
            </a:r>
          </a:p>
        </p:txBody>
      </p:sp>
      <p:sp>
        <p:nvSpPr>
          <p:cNvPr id="20" name="Right Triangle 19">
            <a:extLst>
              <a:ext uri="{FF2B5EF4-FFF2-40B4-BE49-F238E27FC236}">
                <a16:creationId xmlns:a16="http://schemas.microsoft.com/office/drawing/2014/main" id="{ADE712A8-EB58-534D-B26F-64DD89E1FF46}"/>
              </a:ext>
            </a:extLst>
          </p:cNvPr>
          <p:cNvSpPr/>
          <p:nvPr/>
        </p:nvSpPr>
        <p:spPr>
          <a:xfrm rot="1418553" flipH="1">
            <a:off x="7839892" y="5311441"/>
            <a:ext cx="1611085" cy="381890"/>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ight Triangle 21">
            <a:extLst>
              <a:ext uri="{FF2B5EF4-FFF2-40B4-BE49-F238E27FC236}">
                <a16:creationId xmlns:a16="http://schemas.microsoft.com/office/drawing/2014/main" id="{7B011BEB-00C1-3544-8B58-2547290F0DB6}"/>
              </a:ext>
            </a:extLst>
          </p:cNvPr>
          <p:cNvSpPr/>
          <p:nvPr/>
        </p:nvSpPr>
        <p:spPr>
          <a:xfrm rot="21410735" flipH="1">
            <a:off x="8308554" y="3606239"/>
            <a:ext cx="1611085" cy="381890"/>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ed Rectangle 18">
            <a:extLst>
              <a:ext uri="{FF2B5EF4-FFF2-40B4-BE49-F238E27FC236}">
                <a16:creationId xmlns:a16="http://schemas.microsoft.com/office/drawing/2014/main" id="{07E3C8C8-E3A2-C54F-9A8E-11AD149FAF80}"/>
              </a:ext>
            </a:extLst>
          </p:cNvPr>
          <p:cNvSpPr/>
          <p:nvPr/>
        </p:nvSpPr>
        <p:spPr>
          <a:xfrm>
            <a:off x="9369401" y="2960128"/>
            <a:ext cx="2561339" cy="1325563"/>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t>YAML format</a:t>
            </a:r>
          </a:p>
          <a:p>
            <a:r>
              <a:rPr lang="en-US" sz="2400" dirty="0"/>
              <a:t>Field name: Data</a:t>
            </a:r>
          </a:p>
        </p:txBody>
      </p:sp>
      <p:pic>
        <p:nvPicPr>
          <p:cNvPr id="25" name="Picture 24">
            <a:extLst>
              <a:ext uri="{FF2B5EF4-FFF2-40B4-BE49-F238E27FC236}">
                <a16:creationId xmlns:a16="http://schemas.microsoft.com/office/drawing/2014/main" id="{9299876C-3A04-7E4B-B96B-442CC6909056}"/>
              </a:ext>
            </a:extLst>
          </p:cNvPr>
          <p:cNvPicPr>
            <a:picLocks noChangeAspect="1"/>
          </p:cNvPicPr>
          <p:nvPr/>
        </p:nvPicPr>
        <p:blipFill>
          <a:blip r:embed="rId4"/>
          <a:stretch>
            <a:fillRect/>
          </a:stretch>
        </p:blipFill>
        <p:spPr>
          <a:xfrm>
            <a:off x="10744200" y="150617"/>
            <a:ext cx="1132477" cy="1273271"/>
          </a:xfrm>
          <a:prstGeom prst="rect">
            <a:avLst/>
          </a:prstGeom>
        </p:spPr>
      </p:pic>
    </p:spTree>
    <p:extLst>
      <p:ext uri="{BB962C8B-B14F-4D97-AF65-F5344CB8AC3E}">
        <p14:creationId xmlns:p14="http://schemas.microsoft.com/office/powerpoint/2010/main" val="3386759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7" grpId="0" animBg="1"/>
      <p:bldP spid="20" grpId="0" animBg="1"/>
      <p:bldP spid="22" grpId="0" animBg="1"/>
      <p:bldP spid="1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DFEBE-71A6-8942-A9C1-873716BBE7F8}"/>
              </a:ext>
            </a:extLst>
          </p:cNvPr>
          <p:cNvSpPr>
            <a:spLocks noGrp="1"/>
          </p:cNvSpPr>
          <p:nvPr>
            <p:ph type="title"/>
          </p:nvPr>
        </p:nvSpPr>
        <p:spPr/>
        <p:txBody>
          <a:bodyPr/>
          <a:lstStyle/>
          <a:p>
            <a:r>
              <a:rPr lang="en-US" dirty="0"/>
              <a:t>Text</a:t>
            </a:r>
          </a:p>
        </p:txBody>
      </p:sp>
      <p:pic>
        <p:nvPicPr>
          <p:cNvPr id="6" name="Picture 5">
            <a:extLst>
              <a:ext uri="{FF2B5EF4-FFF2-40B4-BE49-F238E27FC236}">
                <a16:creationId xmlns:a16="http://schemas.microsoft.com/office/drawing/2014/main" id="{E7ED6C30-249E-B24E-996C-019BEB6A23D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12252" y="2278941"/>
            <a:ext cx="10155620" cy="2653270"/>
          </a:xfrm>
          <a:prstGeom prst="rect">
            <a:avLst/>
          </a:prstGeom>
        </p:spPr>
      </p:pic>
      <p:sp>
        <p:nvSpPr>
          <p:cNvPr id="7" name="Content Placeholder 2">
            <a:extLst>
              <a:ext uri="{FF2B5EF4-FFF2-40B4-BE49-F238E27FC236}">
                <a16:creationId xmlns:a16="http://schemas.microsoft.com/office/drawing/2014/main" id="{D955F16E-5E1D-8544-990D-0FCB9A41F414}"/>
              </a:ext>
            </a:extLst>
          </p:cNvPr>
          <p:cNvSpPr txBox="1">
            <a:spLocks/>
          </p:cNvSpPr>
          <p:nvPr/>
        </p:nvSpPr>
        <p:spPr>
          <a:xfrm>
            <a:off x="3467197" y="5126320"/>
            <a:ext cx="6505423" cy="192623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1 asterisk for </a:t>
            </a:r>
            <a:r>
              <a:rPr lang="en-US" i="1" dirty="0"/>
              <a:t>italics </a:t>
            </a:r>
            <a:r>
              <a:rPr lang="en-US" dirty="0"/>
              <a:t>(*italics*)</a:t>
            </a:r>
          </a:p>
          <a:p>
            <a:pPr marL="0" indent="0">
              <a:buNone/>
            </a:pPr>
            <a:r>
              <a:rPr lang="en-US" dirty="0"/>
              <a:t>2 asterisks for </a:t>
            </a:r>
            <a:r>
              <a:rPr lang="en-US" b="1" dirty="0"/>
              <a:t>bold</a:t>
            </a:r>
            <a:r>
              <a:rPr lang="en-US" dirty="0"/>
              <a:t> (**bold**)</a:t>
            </a:r>
          </a:p>
          <a:p>
            <a:pPr marL="0" indent="0">
              <a:buNone/>
            </a:pPr>
            <a:r>
              <a:rPr lang="en-US" dirty="0"/>
              <a:t>Hyphens (-bullet 1) for bullet points</a:t>
            </a:r>
          </a:p>
        </p:txBody>
      </p:sp>
      <p:sp>
        <p:nvSpPr>
          <p:cNvPr id="8" name="Right Triangle 7">
            <a:extLst>
              <a:ext uri="{FF2B5EF4-FFF2-40B4-BE49-F238E27FC236}">
                <a16:creationId xmlns:a16="http://schemas.microsoft.com/office/drawing/2014/main" id="{BECE04AD-11F3-6E41-BCB2-A4A3011CC0E1}"/>
              </a:ext>
            </a:extLst>
          </p:cNvPr>
          <p:cNvSpPr/>
          <p:nvPr/>
        </p:nvSpPr>
        <p:spPr>
          <a:xfrm rot="21410735" flipH="1">
            <a:off x="3476484" y="2262270"/>
            <a:ext cx="1611085" cy="381890"/>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37B002ED-1CA1-D348-A7B1-36973B30C3D5}"/>
              </a:ext>
            </a:extLst>
          </p:cNvPr>
          <p:cNvSpPr/>
          <p:nvPr/>
        </p:nvSpPr>
        <p:spPr>
          <a:xfrm>
            <a:off x="4510055" y="1616159"/>
            <a:ext cx="2561339" cy="1325563"/>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t># for headers</a:t>
            </a:r>
          </a:p>
          <a:p>
            <a:pPr lvl="1"/>
            <a:r>
              <a:rPr lang="en-US" sz="2400" dirty="0"/>
              <a:t># for level 1</a:t>
            </a:r>
          </a:p>
          <a:p>
            <a:pPr lvl="1"/>
            <a:r>
              <a:rPr lang="en-US" sz="2400" dirty="0"/>
              <a:t>## for level 2</a:t>
            </a:r>
          </a:p>
        </p:txBody>
      </p:sp>
      <p:sp>
        <p:nvSpPr>
          <p:cNvPr id="10" name="Right Triangle 9">
            <a:extLst>
              <a:ext uri="{FF2B5EF4-FFF2-40B4-BE49-F238E27FC236}">
                <a16:creationId xmlns:a16="http://schemas.microsoft.com/office/drawing/2014/main" id="{4C713760-A6F2-484F-9E13-FF0093ED57E2}"/>
              </a:ext>
            </a:extLst>
          </p:cNvPr>
          <p:cNvSpPr/>
          <p:nvPr/>
        </p:nvSpPr>
        <p:spPr>
          <a:xfrm rot="20180171" flipH="1">
            <a:off x="6700623" y="2822278"/>
            <a:ext cx="2208445" cy="467060"/>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448914F6-45C8-6C46-9D45-C70D43C9429E}"/>
              </a:ext>
            </a:extLst>
          </p:cNvPr>
          <p:cNvSpPr/>
          <p:nvPr/>
        </p:nvSpPr>
        <p:spPr>
          <a:xfrm>
            <a:off x="8429000" y="1639831"/>
            <a:ext cx="2561339" cy="1325563"/>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t>Include hyperlinks with &lt;&gt;</a:t>
            </a:r>
          </a:p>
        </p:txBody>
      </p:sp>
      <p:pic>
        <p:nvPicPr>
          <p:cNvPr id="12" name="Picture 11">
            <a:extLst>
              <a:ext uri="{FF2B5EF4-FFF2-40B4-BE49-F238E27FC236}">
                <a16:creationId xmlns:a16="http://schemas.microsoft.com/office/drawing/2014/main" id="{80F92E5D-CD74-7145-A020-9FFFAED0E513}"/>
              </a:ext>
            </a:extLst>
          </p:cNvPr>
          <p:cNvPicPr>
            <a:picLocks noChangeAspect="1"/>
          </p:cNvPicPr>
          <p:nvPr/>
        </p:nvPicPr>
        <p:blipFill>
          <a:blip r:embed="rId4"/>
          <a:stretch>
            <a:fillRect/>
          </a:stretch>
        </p:blipFill>
        <p:spPr>
          <a:xfrm>
            <a:off x="10744200" y="150617"/>
            <a:ext cx="1132477" cy="1273271"/>
          </a:xfrm>
          <a:prstGeom prst="rect">
            <a:avLst/>
          </a:prstGeom>
        </p:spPr>
      </p:pic>
    </p:spTree>
    <p:extLst>
      <p:ext uri="{BB962C8B-B14F-4D97-AF65-F5344CB8AC3E}">
        <p14:creationId xmlns:p14="http://schemas.microsoft.com/office/powerpoint/2010/main" val="3135818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E19AAD6-5F98-224C-904B-A6E9E564A88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076894" y="197125"/>
            <a:ext cx="8038212" cy="6177514"/>
          </a:xfrm>
          <a:prstGeom prst="rect">
            <a:avLst/>
          </a:prstGeom>
        </p:spPr>
      </p:pic>
      <p:pic>
        <p:nvPicPr>
          <p:cNvPr id="4" name="Picture 3">
            <a:extLst>
              <a:ext uri="{FF2B5EF4-FFF2-40B4-BE49-F238E27FC236}">
                <a16:creationId xmlns:a16="http://schemas.microsoft.com/office/drawing/2014/main" id="{34B04DBC-00C2-4BF7-B5F7-29708EA3E861}"/>
              </a:ext>
            </a:extLst>
          </p:cNvPr>
          <p:cNvPicPr>
            <a:picLocks noChangeAspect="1"/>
          </p:cNvPicPr>
          <p:nvPr/>
        </p:nvPicPr>
        <p:blipFill>
          <a:blip r:embed="rId4"/>
          <a:stretch>
            <a:fillRect/>
          </a:stretch>
        </p:blipFill>
        <p:spPr>
          <a:xfrm>
            <a:off x="75310" y="2260300"/>
            <a:ext cx="5795065" cy="4001873"/>
          </a:xfrm>
          <a:prstGeom prst="rect">
            <a:avLst/>
          </a:prstGeom>
          <a:ln w="44450">
            <a:solidFill>
              <a:schemeClr val="tx1"/>
            </a:solidFill>
          </a:ln>
          <a:effectLst>
            <a:softEdge rad="0"/>
          </a:effectLst>
        </p:spPr>
      </p:pic>
      <p:pic>
        <p:nvPicPr>
          <p:cNvPr id="5" name="Picture 4">
            <a:extLst>
              <a:ext uri="{FF2B5EF4-FFF2-40B4-BE49-F238E27FC236}">
                <a16:creationId xmlns:a16="http://schemas.microsoft.com/office/drawing/2014/main" id="{78D0906B-CEB1-4C6F-9EF1-45E9E215E51F}"/>
              </a:ext>
            </a:extLst>
          </p:cNvPr>
          <p:cNvPicPr>
            <a:picLocks noChangeAspect="1"/>
          </p:cNvPicPr>
          <p:nvPr/>
        </p:nvPicPr>
        <p:blipFill>
          <a:blip r:embed="rId5"/>
          <a:stretch>
            <a:fillRect/>
          </a:stretch>
        </p:blipFill>
        <p:spPr>
          <a:xfrm>
            <a:off x="5548805" y="2938402"/>
            <a:ext cx="6643195" cy="2718556"/>
          </a:xfrm>
          <a:prstGeom prst="rect">
            <a:avLst/>
          </a:prstGeom>
          <a:ln w="38100">
            <a:solidFill>
              <a:schemeClr val="tx1"/>
            </a:solidFill>
          </a:ln>
        </p:spPr>
      </p:pic>
      <p:sp>
        <p:nvSpPr>
          <p:cNvPr id="6" name="TextBox 5">
            <a:extLst>
              <a:ext uri="{FF2B5EF4-FFF2-40B4-BE49-F238E27FC236}">
                <a16:creationId xmlns:a16="http://schemas.microsoft.com/office/drawing/2014/main" id="{AD5847EC-44B7-480D-AA90-2C58C1F0E6C2}"/>
              </a:ext>
            </a:extLst>
          </p:cNvPr>
          <p:cNvSpPr txBox="1"/>
          <p:nvPr/>
        </p:nvSpPr>
        <p:spPr>
          <a:xfrm>
            <a:off x="187338" y="6374639"/>
            <a:ext cx="11393651" cy="461665"/>
          </a:xfrm>
          <a:prstGeom prst="rect">
            <a:avLst/>
          </a:prstGeom>
          <a:noFill/>
        </p:spPr>
        <p:txBody>
          <a:bodyPr wrap="square" rtlCol="0">
            <a:spAutoFit/>
          </a:bodyPr>
          <a:lstStyle/>
          <a:p>
            <a:pPr algn="ctr"/>
            <a:r>
              <a:rPr lang="en-US" sz="2400" dirty="0">
                <a:hlinkClick r:id="rId6"/>
              </a:rPr>
              <a:t>https://www.rstudio.com/wp-content/uploads/2015/02/rmarkdown-cheatsheet.pdf</a:t>
            </a:r>
            <a:endParaRPr lang="en-US" sz="2400" dirty="0"/>
          </a:p>
        </p:txBody>
      </p:sp>
    </p:spTree>
    <p:extLst>
      <p:ext uri="{BB962C8B-B14F-4D97-AF65-F5344CB8AC3E}">
        <p14:creationId xmlns:p14="http://schemas.microsoft.com/office/powerpoint/2010/main" val="1768191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50866D-0E9D-437C-8BB3-3317BA6D6FFD}"/>
              </a:ext>
            </a:extLst>
          </p:cNvPr>
          <p:cNvSpPr>
            <a:spLocks noGrp="1"/>
          </p:cNvSpPr>
          <p:nvPr>
            <p:ph type="title"/>
          </p:nvPr>
        </p:nvSpPr>
        <p:spPr/>
        <p:txBody>
          <a:bodyPr/>
          <a:lstStyle/>
          <a:p>
            <a:r>
              <a:rPr lang="en-US" dirty="0"/>
              <a:t>Your Turn #2</a:t>
            </a:r>
          </a:p>
        </p:txBody>
      </p:sp>
      <p:sp>
        <p:nvSpPr>
          <p:cNvPr id="3" name="Text Placeholder 2">
            <a:extLst>
              <a:ext uri="{FF2B5EF4-FFF2-40B4-BE49-F238E27FC236}">
                <a16:creationId xmlns:a16="http://schemas.microsoft.com/office/drawing/2014/main" id="{846EE439-7ABA-4CCF-9A71-1D8C1B24F3D1}"/>
              </a:ext>
            </a:extLst>
          </p:cNvPr>
          <p:cNvSpPr>
            <a:spLocks noGrp="1"/>
          </p:cNvSpPr>
          <p:nvPr>
            <p:ph type="body" sz="quarter" idx="13"/>
          </p:nvPr>
        </p:nvSpPr>
        <p:spPr>
          <a:xfrm>
            <a:off x="1024128" y="2238375"/>
            <a:ext cx="9720072" cy="3473803"/>
          </a:xfrm>
        </p:spPr>
        <p:txBody>
          <a:bodyPr>
            <a:normAutofit fontScale="70000" lnSpcReduction="20000"/>
          </a:bodyPr>
          <a:lstStyle/>
          <a:p>
            <a:pPr marL="914400" indent="-914400">
              <a:buClr>
                <a:schemeClr val="accent4">
                  <a:lumMod val="75000"/>
                </a:schemeClr>
              </a:buClr>
              <a:buFont typeface="+mj-lt"/>
              <a:buAutoNum type="arabicPeriod"/>
            </a:pPr>
            <a:r>
              <a:rPr lang="en-US" dirty="0"/>
              <a:t>Within your R Markdown document, add another level 2 heading at the end called “Document Info”</a:t>
            </a:r>
          </a:p>
          <a:p>
            <a:pPr marL="914400" indent="-914400">
              <a:buClr>
                <a:schemeClr val="accent4">
                  <a:lumMod val="75000"/>
                </a:schemeClr>
              </a:buClr>
              <a:buFont typeface="+mj-lt"/>
              <a:buAutoNum type="arabicPeriod"/>
            </a:pPr>
            <a:r>
              <a:rPr lang="en-US" dirty="0"/>
              <a:t>Under your new heading add a level 3 heading called “Author Info”</a:t>
            </a:r>
          </a:p>
          <a:p>
            <a:pPr marL="914400" indent="-914400">
              <a:buClr>
                <a:schemeClr val="accent4">
                  <a:lumMod val="75000"/>
                </a:schemeClr>
              </a:buClr>
              <a:buFont typeface="+mj-lt"/>
              <a:buAutoNum type="arabicPeriod"/>
            </a:pPr>
            <a:r>
              <a:rPr lang="en-US" dirty="0"/>
              <a:t>Add your name in bold under the new heading</a:t>
            </a:r>
          </a:p>
          <a:p>
            <a:pPr marL="914400" indent="-914400">
              <a:buClr>
                <a:schemeClr val="accent4">
                  <a:lumMod val="75000"/>
                </a:schemeClr>
              </a:buClr>
              <a:buFont typeface="+mj-lt"/>
              <a:buAutoNum type="arabicPeriod"/>
            </a:pPr>
            <a:r>
              <a:rPr lang="en-US" dirty="0"/>
              <a:t>Add your job title in italics</a:t>
            </a:r>
          </a:p>
          <a:p>
            <a:pPr marL="914400" indent="-914400">
              <a:buClr>
                <a:schemeClr val="accent4">
                  <a:lumMod val="75000"/>
                </a:schemeClr>
              </a:buClr>
              <a:buFont typeface="+mj-lt"/>
              <a:buAutoNum type="arabicPeriod"/>
            </a:pPr>
            <a:r>
              <a:rPr lang="en-US" dirty="0"/>
              <a:t>Knit the document</a:t>
            </a:r>
          </a:p>
        </p:txBody>
      </p:sp>
    </p:spTree>
    <p:extLst>
      <p:ext uri="{BB962C8B-B14F-4D97-AF65-F5344CB8AC3E}">
        <p14:creationId xmlns:p14="http://schemas.microsoft.com/office/powerpoint/2010/main" val="1278150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E85D2-8B1F-1B42-84C5-2371EC064410}"/>
              </a:ext>
            </a:extLst>
          </p:cNvPr>
          <p:cNvSpPr>
            <a:spLocks noGrp="1"/>
          </p:cNvSpPr>
          <p:nvPr>
            <p:ph type="title"/>
          </p:nvPr>
        </p:nvSpPr>
        <p:spPr/>
        <p:txBody>
          <a:bodyPr/>
          <a:lstStyle/>
          <a:p>
            <a:r>
              <a:rPr lang="en-US" dirty="0"/>
              <a:t>Code chunks</a:t>
            </a:r>
          </a:p>
        </p:txBody>
      </p:sp>
      <p:pic>
        <p:nvPicPr>
          <p:cNvPr id="4" name="Picture 3">
            <a:extLst>
              <a:ext uri="{FF2B5EF4-FFF2-40B4-BE49-F238E27FC236}">
                <a16:creationId xmlns:a16="http://schemas.microsoft.com/office/drawing/2014/main" id="{F3148C46-DB14-2B4B-9FAB-9DA681211D1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775500" y="3357636"/>
            <a:ext cx="10182420" cy="1506409"/>
          </a:xfrm>
          <a:prstGeom prst="rect">
            <a:avLst/>
          </a:prstGeom>
        </p:spPr>
      </p:pic>
      <p:sp>
        <p:nvSpPr>
          <p:cNvPr id="19" name="Right Triangle 18">
            <a:extLst>
              <a:ext uri="{FF2B5EF4-FFF2-40B4-BE49-F238E27FC236}">
                <a16:creationId xmlns:a16="http://schemas.microsoft.com/office/drawing/2014/main" id="{6A00FE6B-EEA3-6C4E-8DA3-769C5D43637A}"/>
              </a:ext>
            </a:extLst>
          </p:cNvPr>
          <p:cNvSpPr/>
          <p:nvPr/>
        </p:nvSpPr>
        <p:spPr>
          <a:xfrm rot="1900612">
            <a:off x="2328700" y="3325551"/>
            <a:ext cx="361358" cy="381890"/>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ed Rectangle 19">
            <a:extLst>
              <a:ext uri="{FF2B5EF4-FFF2-40B4-BE49-F238E27FC236}">
                <a16:creationId xmlns:a16="http://schemas.microsoft.com/office/drawing/2014/main" id="{11809E0D-2F9B-0746-A665-84066D8969A6}"/>
              </a:ext>
            </a:extLst>
          </p:cNvPr>
          <p:cNvSpPr/>
          <p:nvPr/>
        </p:nvSpPr>
        <p:spPr>
          <a:xfrm>
            <a:off x="155704" y="2304303"/>
            <a:ext cx="2377671" cy="1325563"/>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Open/close with 3 backticks</a:t>
            </a:r>
          </a:p>
        </p:txBody>
      </p:sp>
      <p:sp>
        <p:nvSpPr>
          <p:cNvPr id="21" name="Rounded Rectangle 20">
            <a:extLst>
              <a:ext uri="{FF2B5EF4-FFF2-40B4-BE49-F238E27FC236}">
                <a16:creationId xmlns:a16="http://schemas.microsoft.com/office/drawing/2014/main" id="{C39948F5-1A6B-CA4F-9939-607AA5EB105F}"/>
              </a:ext>
            </a:extLst>
          </p:cNvPr>
          <p:cNvSpPr/>
          <p:nvPr/>
        </p:nvSpPr>
        <p:spPr>
          <a:xfrm>
            <a:off x="2763412" y="2056142"/>
            <a:ext cx="1520696" cy="877264"/>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Language</a:t>
            </a:r>
          </a:p>
        </p:txBody>
      </p:sp>
      <p:sp>
        <p:nvSpPr>
          <p:cNvPr id="22" name="Right Triangle 21">
            <a:extLst>
              <a:ext uri="{FF2B5EF4-FFF2-40B4-BE49-F238E27FC236}">
                <a16:creationId xmlns:a16="http://schemas.microsoft.com/office/drawing/2014/main" id="{26260B7F-4EE0-3A40-8DC4-CF68798BEBEF}"/>
              </a:ext>
            </a:extLst>
          </p:cNvPr>
          <p:cNvSpPr/>
          <p:nvPr/>
        </p:nvSpPr>
        <p:spPr>
          <a:xfrm rot="11899486">
            <a:off x="3057727" y="2795769"/>
            <a:ext cx="196553" cy="1035252"/>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ed Rectangle 22">
            <a:extLst>
              <a:ext uri="{FF2B5EF4-FFF2-40B4-BE49-F238E27FC236}">
                <a16:creationId xmlns:a16="http://schemas.microsoft.com/office/drawing/2014/main" id="{61DB850C-DCAC-AE48-B9A3-B6CFC781DFBF}"/>
              </a:ext>
            </a:extLst>
          </p:cNvPr>
          <p:cNvSpPr/>
          <p:nvPr/>
        </p:nvSpPr>
        <p:spPr>
          <a:xfrm>
            <a:off x="4623976" y="2122450"/>
            <a:ext cx="1520696" cy="877264"/>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Chunk name</a:t>
            </a:r>
          </a:p>
        </p:txBody>
      </p:sp>
      <p:sp>
        <p:nvSpPr>
          <p:cNvPr id="24" name="Right Triangle 23">
            <a:extLst>
              <a:ext uri="{FF2B5EF4-FFF2-40B4-BE49-F238E27FC236}">
                <a16:creationId xmlns:a16="http://schemas.microsoft.com/office/drawing/2014/main" id="{F1AF24E4-3738-2E48-847E-3AD15393267B}"/>
              </a:ext>
            </a:extLst>
          </p:cNvPr>
          <p:cNvSpPr/>
          <p:nvPr/>
        </p:nvSpPr>
        <p:spPr>
          <a:xfrm rot="13714746">
            <a:off x="4067547" y="2654937"/>
            <a:ext cx="209209" cy="1404469"/>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ight Triangle 24">
            <a:extLst>
              <a:ext uri="{FF2B5EF4-FFF2-40B4-BE49-F238E27FC236}">
                <a16:creationId xmlns:a16="http://schemas.microsoft.com/office/drawing/2014/main" id="{D07C62FC-1593-EA47-81E9-E68F33E57656}"/>
              </a:ext>
            </a:extLst>
          </p:cNvPr>
          <p:cNvSpPr/>
          <p:nvPr/>
        </p:nvSpPr>
        <p:spPr>
          <a:xfrm rot="1900612">
            <a:off x="11137757" y="3291872"/>
            <a:ext cx="361358" cy="381890"/>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ounded Rectangle 25">
            <a:extLst>
              <a:ext uri="{FF2B5EF4-FFF2-40B4-BE49-F238E27FC236}">
                <a16:creationId xmlns:a16="http://schemas.microsoft.com/office/drawing/2014/main" id="{6E926126-3065-874E-B699-E3648F1C2EC5}"/>
              </a:ext>
            </a:extLst>
          </p:cNvPr>
          <p:cNvSpPr/>
          <p:nvPr/>
        </p:nvSpPr>
        <p:spPr>
          <a:xfrm>
            <a:off x="9292033" y="2628325"/>
            <a:ext cx="2050399" cy="967862"/>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Run chunk</a:t>
            </a:r>
          </a:p>
        </p:txBody>
      </p:sp>
      <p:sp>
        <p:nvSpPr>
          <p:cNvPr id="27" name="Right Triangle 26">
            <a:extLst>
              <a:ext uri="{FF2B5EF4-FFF2-40B4-BE49-F238E27FC236}">
                <a16:creationId xmlns:a16="http://schemas.microsoft.com/office/drawing/2014/main" id="{8467606F-09E4-6B47-906F-FFF2E38A5C34}"/>
              </a:ext>
            </a:extLst>
          </p:cNvPr>
          <p:cNvSpPr/>
          <p:nvPr/>
        </p:nvSpPr>
        <p:spPr>
          <a:xfrm rot="12934440">
            <a:off x="3758209" y="4434208"/>
            <a:ext cx="493369" cy="207309"/>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ounded Rectangle 27">
            <a:extLst>
              <a:ext uri="{FF2B5EF4-FFF2-40B4-BE49-F238E27FC236}">
                <a16:creationId xmlns:a16="http://schemas.microsoft.com/office/drawing/2014/main" id="{622B9323-6F75-B640-809D-4F8EBC9593DA}"/>
              </a:ext>
            </a:extLst>
          </p:cNvPr>
          <p:cNvSpPr/>
          <p:nvPr/>
        </p:nvSpPr>
        <p:spPr>
          <a:xfrm>
            <a:off x="4004893" y="4559185"/>
            <a:ext cx="2377671" cy="1325563"/>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Code in body of chunk</a:t>
            </a:r>
          </a:p>
        </p:txBody>
      </p:sp>
      <p:pic>
        <p:nvPicPr>
          <p:cNvPr id="29" name="Picture 28">
            <a:extLst>
              <a:ext uri="{FF2B5EF4-FFF2-40B4-BE49-F238E27FC236}">
                <a16:creationId xmlns:a16="http://schemas.microsoft.com/office/drawing/2014/main" id="{850BD1BB-55D0-E14A-B6BA-3C437A0422B2}"/>
              </a:ext>
            </a:extLst>
          </p:cNvPr>
          <p:cNvPicPr>
            <a:picLocks noChangeAspect="1"/>
          </p:cNvPicPr>
          <p:nvPr/>
        </p:nvPicPr>
        <p:blipFill>
          <a:blip r:embed="rId4"/>
          <a:stretch>
            <a:fillRect/>
          </a:stretch>
        </p:blipFill>
        <p:spPr>
          <a:xfrm>
            <a:off x="10744200" y="150617"/>
            <a:ext cx="1132477" cy="1273271"/>
          </a:xfrm>
          <a:prstGeom prst="rect">
            <a:avLst/>
          </a:prstGeom>
        </p:spPr>
      </p:pic>
    </p:spTree>
    <p:extLst>
      <p:ext uri="{BB962C8B-B14F-4D97-AF65-F5344CB8AC3E}">
        <p14:creationId xmlns:p14="http://schemas.microsoft.com/office/powerpoint/2010/main" val="3825338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animBg="1"/>
      <p:bldP spid="24" grpId="0" animBg="1"/>
      <p:bldP spid="25" grpId="0" animBg="1"/>
      <p:bldP spid="26" grpId="0" animBg="1"/>
      <p:bldP spid="27" grpId="0" animBg="1"/>
      <p:bldP spid="28"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1EE580-3ADF-4D47-A568-6B756ABBA46F}"/>
              </a:ext>
            </a:extLst>
          </p:cNvPr>
          <p:cNvSpPr>
            <a:spLocks noGrp="1"/>
          </p:cNvSpPr>
          <p:nvPr>
            <p:ph type="title"/>
          </p:nvPr>
        </p:nvSpPr>
        <p:spPr/>
        <p:txBody>
          <a:bodyPr/>
          <a:lstStyle/>
          <a:p>
            <a:r>
              <a:rPr lang="en-US" dirty="0"/>
              <a:t>Why name Code Chunks?</a:t>
            </a:r>
          </a:p>
        </p:txBody>
      </p:sp>
      <p:pic>
        <p:nvPicPr>
          <p:cNvPr id="4" name="Picture 3">
            <a:extLst>
              <a:ext uri="{FF2B5EF4-FFF2-40B4-BE49-F238E27FC236}">
                <a16:creationId xmlns:a16="http://schemas.microsoft.com/office/drawing/2014/main" id="{E72FFE23-CB4E-0342-8EE3-6A79D9CA08C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519748" y="1773148"/>
            <a:ext cx="5142808" cy="4911671"/>
          </a:xfrm>
          <a:prstGeom prst="rect">
            <a:avLst/>
          </a:prstGeom>
        </p:spPr>
      </p:pic>
      <p:sp>
        <p:nvSpPr>
          <p:cNvPr id="5" name="Right Triangle 4">
            <a:extLst>
              <a:ext uri="{FF2B5EF4-FFF2-40B4-BE49-F238E27FC236}">
                <a16:creationId xmlns:a16="http://schemas.microsoft.com/office/drawing/2014/main" id="{62821103-981C-2944-B603-94117B513C00}"/>
              </a:ext>
            </a:extLst>
          </p:cNvPr>
          <p:cNvSpPr/>
          <p:nvPr/>
        </p:nvSpPr>
        <p:spPr>
          <a:xfrm rot="153981">
            <a:off x="4156529" y="5219114"/>
            <a:ext cx="1481890" cy="338782"/>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AA2942E6-C661-524E-A5F8-E00E58236800}"/>
              </a:ext>
            </a:extLst>
          </p:cNvPr>
          <p:cNvSpPr/>
          <p:nvPr/>
        </p:nvSpPr>
        <p:spPr>
          <a:xfrm>
            <a:off x="1823396" y="4838483"/>
            <a:ext cx="2377671" cy="1325563"/>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Jump between chunks</a:t>
            </a:r>
          </a:p>
        </p:txBody>
      </p:sp>
    </p:spTree>
    <p:extLst>
      <p:ext uri="{BB962C8B-B14F-4D97-AF65-F5344CB8AC3E}">
        <p14:creationId xmlns:p14="http://schemas.microsoft.com/office/powerpoint/2010/main" val="14834117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38388F5-B0DA-7140-A63D-8569E634B719}"/>
              </a:ext>
            </a:extLst>
          </p:cNvPr>
          <p:cNvPicPr>
            <a:picLocks noChangeAspect="1"/>
          </p:cNvPicPr>
          <p:nvPr/>
        </p:nvPicPr>
        <p:blipFill>
          <a:blip r:embed="rId3"/>
          <a:stretch>
            <a:fillRect/>
          </a:stretch>
        </p:blipFill>
        <p:spPr>
          <a:xfrm>
            <a:off x="3057652" y="3509760"/>
            <a:ext cx="5670568" cy="1636865"/>
          </a:xfrm>
          <a:prstGeom prst="rect">
            <a:avLst/>
          </a:prstGeom>
        </p:spPr>
      </p:pic>
      <p:sp>
        <p:nvSpPr>
          <p:cNvPr id="2" name="Title 1"/>
          <p:cNvSpPr>
            <a:spLocks noGrp="1"/>
          </p:cNvSpPr>
          <p:nvPr>
            <p:ph type="title"/>
          </p:nvPr>
        </p:nvSpPr>
        <p:spPr/>
        <p:txBody>
          <a:bodyPr/>
          <a:lstStyle/>
          <a:p>
            <a:r>
              <a:rPr lang="en-US" dirty="0"/>
              <a:t>“Setup” Chunk &amp; Chunk Options</a:t>
            </a:r>
          </a:p>
        </p:txBody>
      </p:sp>
      <p:grpSp>
        <p:nvGrpSpPr>
          <p:cNvPr id="10" name="Group 9">
            <a:extLst>
              <a:ext uri="{FF2B5EF4-FFF2-40B4-BE49-F238E27FC236}">
                <a16:creationId xmlns:a16="http://schemas.microsoft.com/office/drawing/2014/main" id="{54867235-72ED-174E-8380-0922B5F5AFBF}"/>
              </a:ext>
            </a:extLst>
          </p:cNvPr>
          <p:cNvGrpSpPr/>
          <p:nvPr/>
        </p:nvGrpSpPr>
        <p:grpSpPr>
          <a:xfrm>
            <a:off x="4130035" y="1627668"/>
            <a:ext cx="2364364" cy="1661993"/>
            <a:chOff x="896764" y="1596561"/>
            <a:chExt cx="2365216" cy="1661993"/>
          </a:xfrm>
        </p:grpSpPr>
        <p:sp>
          <p:nvSpPr>
            <p:cNvPr id="11" name="Rounded Rectangular Callout 10">
              <a:extLst>
                <a:ext uri="{FF2B5EF4-FFF2-40B4-BE49-F238E27FC236}">
                  <a16:creationId xmlns:a16="http://schemas.microsoft.com/office/drawing/2014/main" id="{36D6F1F1-FC21-2E45-95FD-D18E7F3FC074}"/>
                </a:ext>
              </a:extLst>
            </p:cNvPr>
            <p:cNvSpPr/>
            <p:nvPr/>
          </p:nvSpPr>
          <p:spPr>
            <a:xfrm>
              <a:off x="896764" y="1732048"/>
              <a:ext cx="2365216" cy="1246648"/>
            </a:xfrm>
            <a:prstGeom prst="wedgeRoundRectCallout">
              <a:avLst>
                <a:gd name="adj1" fmla="val 2904"/>
                <a:gd name="adj2" fmla="val 98387"/>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96FC9DFE-9044-854D-88F6-B77ABF320E1E}"/>
                </a:ext>
              </a:extLst>
            </p:cNvPr>
            <p:cNvSpPr txBox="1"/>
            <p:nvPr/>
          </p:nvSpPr>
          <p:spPr>
            <a:xfrm>
              <a:off x="896764" y="1596561"/>
              <a:ext cx="2365216" cy="1661993"/>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chunk name </a:t>
              </a:r>
              <a:r>
                <a:rPr lang="en-US" sz="2400" dirty="0">
                  <a:solidFill>
                    <a:schemeClr val="bg1"/>
                  </a:solidFill>
                </a:rPr>
                <a:t>(optional)</a:t>
              </a:r>
              <a:endParaRPr lang="en-US" sz="2800" dirty="0">
                <a:solidFill>
                  <a:schemeClr val="bg1"/>
                </a:solidFill>
              </a:endParaRPr>
            </a:p>
            <a:p>
              <a:pPr algn="ctr"/>
              <a:endParaRPr lang="en-US" sz="2800" b="1" dirty="0">
                <a:solidFill>
                  <a:schemeClr val="bg1"/>
                </a:solidFill>
                <a:latin typeface="Monaco" charset="0"/>
                <a:ea typeface="Monaco" charset="0"/>
                <a:cs typeface="Monaco" charset="0"/>
              </a:endParaRPr>
            </a:p>
          </p:txBody>
        </p:sp>
      </p:grpSp>
      <p:grpSp>
        <p:nvGrpSpPr>
          <p:cNvPr id="13" name="Group 12">
            <a:extLst>
              <a:ext uri="{FF2B5EF4-FFF2-40B4-BE49-F238E27FC236}">
                <a16:creationId xmlns:a16="http://schemas.microsoft.com/office/drawing/2014/main" id="{8E8748B4-E138-B64C-B32B-601C652E6297}"/>
              </a:ext>
            </a:extLst>
          </p:cNvPr>
          <p:cNvGrpSpPr/>
          <p:nvPr/>
        </p:nvGrpSpPr>
        <p:grpSpPr>
          <a:xfrm>
            <a:off x="7047627" y="1658446"/>
            <a:ext cx="5019877" cy="1600438"/>
            <a:chOff x="896764" y="1627339"/>
            <a:chExt cx="2365216" cy="1600438"/>
          </a:xfrm>
        </p:grpSpPr>
        <p:sp>
          <p:nvSpPr>
            <p:cNvPr id="14" name="Rounded Rectangular Callout 13">
              <a:extLst>
                <a:ext uri="{FF2B5EF4-FFF2-40B4-BE49-F238E27FC236}">
                  <a16:creationId xmlns:a16="http://schemas.microsoft.com/office/drawing/2014/main" id="{56787EED-FEC6-0A46-BB4A-2BED0C0DEEC3}"/>
                </a:ext>
              </a:extLst>
            </p:cNvPr>
            <p:cNvSpPr/>
            <p:nvPr/>
          </p:nvSpPr>
          <p:spPr>
            <a:xfrm>
              <a:off x="896764" y="1732048"/>
              <a:ext cx="2365216" cy="1246648"/>
            </a:xfrm>
            <a:prstGeom prst="wedgeRoundRectCallout">
              <a:avLst>
                <a:gd name="adj1" fmla="val -51236"/>
                <a:gd name="adj2" fmla="val 100602"/>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306BA3AD-6FCD-BD44-A448-6BDA99781B7B}"/>
                </a:ext>
              </a:extLst>
            </p:cNvPr>
            <p:cNvSpPr txBox="1"/>
            <p:nvPr/>
          </p:nvSpPr>
          <p:spPr>
            <a:xfrm>
              <a:off x="896764" y="1627339"/>
              <a:ext cx="2365216" cy="1600438"/>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“chunk option” </a:t>
              </a:r>
            </a:p>
            <a:p>
              <a:pPr algn="ctr"/>
              <a:r>
                <a:rPr lang="en-US" sz="2400" dirty="0">
                  <a:solidFill>
                    <a:schemeClr val="bg1"/>
                  </a:solidFill>
                </a:rPr>
                <a:t>don’t show code in rendered document</a:t>
              </a:r>
              <a:endParaRPr lang="en-US" sz="2800" dirty="0">
                <a:solidFill>
                  <a:schemeClr val="bg1"/>
                </a:solidFill>
              </a:endParaRPr>
            </a:p>
            <a:p>
              <a:pPr algn="ctr"/>
              <a:endParaRPr lang="en-US" sz="2800" b="1" dirty="0">
                <a:solidFill>
                  <a:schemeClr val="bg1"/>
                </a:solidFill>
                <a:latin typeface="Monaco" charset="0"/>
                <a:ea typeface="Monaco" charset="0"/>
                <a:cs typeface="Monaco" charset="0"/>
              </a:endParaRPr>
            </a:p>
          </p:txBody>
        </p:sp>
      </p:grpSp>
      <p:grpSp>
        <p:nvGrpSpPr>
          <p:cNvPr id="19" name="Group 18">
            <a:extLst>
              <a:ext uri="{FF2B5EF4-FFF2-40B4-BE49-F238E27FC236}">
                <a16:creationId xmlns:a16="http://schemas.microsoft.com/office/drawing/2014/main" id="{275FEACE-61D0-EC4E-A3BE-5227DD31CC0E}"/>
              </a:ext>
            </a:extLst>
          </p:cNvPr>
          <p:cNvGrpSpPr/>
          <p:nvPr/>
        </p:nvGrpSpPr>
        <p:grpSpPr>
          <a:xfrm>
            <a:off x="4544771" y="5196007"/>
            <a:ext cx="2364364" cy="1661993"/>
            <a:chOff x="896764" y="1596561"/>
            <a:chExt cx="2365216" cy="1661993"/>
          </a:xfrm>
        </p:grpSpPr>
        <p:sp>
          <p:nvSpPr>
            <p:cNvPr id="20" name="Rounded Rectangular Callout 19">
              <a:extLst>
                <a:ext uri="{FF2B5EF4-FFF2-40B4-BE49-F238E27FC236}">
                  <a16:creationId xmlns:a16="http://schemas.microsoft.com/office/drawing/2014/main" id="{CFD6D092-4128-174B-AA3E-3E538236B00B}"/>
                </a:ext>
              </a:extLst>
            </p:cNvPr>
            <p:cNvSpPr/>
            <p:nvPr/>
          </p:nvSpPr>
          <p:spPr>
            <a:xfrm>
              <a:off x="896764" y="1732048"/>
              <a:ext cx="2365216" cy="1246648"/>
            </a:xfrm>
            <a:prstGeom prst="wedgeRoundRectCallout">
              <a:avLst>
                <a:gd name="adj1" fmla="val 12164"/>
                <a:gd name="adj2" fmla="val -99965"/>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00E9F162-6BB8-9440-8088-EF678F67EB2C}"/>
                </a:ext>
              </a:extLst>
            </p:cNvPr>
            <p:cNvSpPr txBox="1"/>
            <p:nvPr/>
          </p:nvSpPr>
          <p:spPr>
            <a:xfrm>
              <a:off x="896764" y="1596561"/>
              <a:ext cx="2365216" cy="1661993"/>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for dealing with dates</a:t>
              </a:r>
            </a:p>
            <a:p>
              <a:pPr algn="ctr"/>
              <a:endParaRPr lang="en-US" sz="2800" b="1" dirty="0">
                <a:solidFill>
                  <a:schemeClr val="bg1"/>
                </a:solidFill>
                <a:latin typeface="Monaco" charset="0"/>
                <a:ea typeface="Monaco" charset="0"/>
                <a:cs typeface="Monaco" charset="0"/>
              </a:endParaRPr>
            </a:p>
          </p:txBody>
        </p:sp>
      </p:grpSp>
    </p:spTree>
    <p:extLst>
      <p:ext uri="{BB962C8B-B14F-4D97-AF65-F5344CB8AC3E}">
        <p14:creationId xmlns:p14="http://schemas.microsoft.com/office/powerpoint/2010/main" val="808308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3AE739-63EF-BC43-AEA4-8D35AC5F02FB}"/>
              </a:ext>
            </a:extLst>
          </p:cNvPr>
          <p:cNvSpPr>
            <a:spLocks noGrp="1"/>
          </p:cNvSpPr>
          <p:nvPr>
            <p:ph type="title"/>
          </p:nvPr>
        </p:nvSpPr>
        <p:spPr/>
        <p:txBody>
          <a:bodyPr/>
          <a:lstStyle/>
          <a:p>
            <a:r>
              <a:rPr lang="en-US" dirty="0"/>
              <a:t>Chunk options</a:t>
            </a:r>
          </a:p>
        </p:txBody>
      </p:sp>
      <p:pic>
        <p:nvPicPr>
          <p:cNvPr id="4" name="Picture 3">
            <a:extLst>
              <a:ext uri="{FF2B5EF4-FFF2-40B4-BE49-F238E27FC236}">
                <a16:creationId xmlns:a16="http://schemas.microsoft.com/office/drawing/2014/main" id="{FF63CE73-60D6-774B-915E-76E3FD53BF2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805725" y="1811450"/>
            <a:ext cx="8580549" cy="5046550"/>
          </a:xfrm>
          <a:prstGeom prst="rect">
            <a:avLst/>
          </a:prstGeom>
        </p:spPr>
      </p:pic>
    </p:spTree>
    <p:extLst>
      <p:ext uri="{BB962C8B-B14F-4D97-AF65-F5344CB8AC3E}">
        <p14:creationId xmlns:p14="http://schemas.microsoft.com/office/powerpoint/2010/main" val="15962029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A5E8F3C-E7A3-CC49-8EBA-E7177324CB62}"/>
              </a:ext>
            </a:extLst>
          </p:cNvPr>
          <p:cNvSpPr txBox="1"/>
          <p:nvPr/>
        </p:nvSpPr>
        <p:spPr>
          <a:xfrm>
            <a:off x="748145" y="814647"/>
            <a:ext cx="10939550" cy="5262979"/>
          </a:xfrm>
          <a:prstGeom prst="rect">
            <a:avLst/>
          </a:prstGeom>
          <a:noFill/>
        </p:spPr>
        <p:txBody>
          <a:bodyPr wrap="square" rtlCol="0">
            <a:spAutoFit/>
          </a:bodyPr>
          <a:lstStyle/>
          <a:p>
            <a:r>
              <a:rPr lang="en-US" sz="4000" dirty="0"/>
              <a:t>Goals</a:t>
            </a:r>
          </a:p>
          <a:p>
            <a:pPr marL="514350" indent="-514350">
              <a:buAutoNum type="arabicPeriod"/>
            </a:pPr>
            <a:r>
              <a:rPr lang="en-US" sz="3200" dirty="0"/>
              <a:t>Learn to work within R Markdown for reproducible reports</a:t>
            </a:r>
          </a:p>
          <a:p>
            <a:pPr marL="514350" indent="-514350">
              <a:buAutoNum type="arabicPeriod"/>
            </a:pPr>
            <a:r>
              <a:rPr lang="en-US" sz="3200" dirty="0"/>
              <a:t>Practice initial steps of the data import and analysis process</a:t>
            </a:r>
          </a:p>
          <a:p>
            <a:pPr marL="514350" indent="-514350">
              <a:buAutoNum type="arabicPeriod"/>
            </a:pPr>
            <a:endParaRPr lang="en-US" sz="3200" dirty="0"/>
          </a:p>
          <a:p>
            <a:r>
              <a:rPr lang="en-US" sz="4000" dirty="0"/>
              <a:t>Objectives</a:t>
            </a:r>
          </a:p>
          <a:p>
            <a:pPr marL="457200" indent="-457200">
              <a:buFont typeface="+mj-lt"/>
              <a:buAutoNum type="arabicPeriod"/>
            </a:pPr>
            <a:r>
              <a:rPr lang="en-US" sz="3200" dirty="0"/>
              <a:t>Understand why reproducible reporting is important</a:t>
            </a:r>
          </a:p>
          <a:p>
            <a:pPr marL="457200" indent="-457200">
              <a:buFont typeface="+mj-lt"/>
              <a:buAutoNum type="arabicPeriod"/>
            </a:pPr>
            <a:r>
              <a:rPr lang="en-US" sz="3200" dirty="0"/>
              <a:t>Create an R Markdown document and generate different types of output files</a:t>
            </a:r>
          </a:p>
          <a:p>
            <a:pPr marL="457200" indent="-457200">
              <a:buFont typeface="+mj-lt"/>
              <a:buAutoNum type="arabicPeriod"/>
            </a:pPr>
            <a:r>
              <a:rPr lang="en-US" sz="3200" dirty="0"/>
              <a:t>Import data from files into your R environment</a:t>
            </a:r>
          </a:p>
          <a:p>
            <a:pPr marL="457200" indent="-457200">
              <a:buFont typeface="+mj-lt"/>
              <a:buAutoNum type="arabicPeriod"/>
            </a:pPr>
            <a:r>
              <a:rPr lang="en-US" sz="3200" dirty="0"/>
              <a:t>Create basic summaries of data via tabulation and simple plots</a:t>
            </a:r>
          </a:p>
        </p:txBody>
      </p:sp>
    </p:spTree>
    <p:extLst>
      <p:ext uri="{BB962C8B-B14F-4D97-AF65-F5344CB8AC3E}">
        <p14:creationId xmlns:p14="http://schemas.microsoft.com/office/powerpoint/2010/main" val="41281391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A1C3DA-92B8-8640-BF09-15382646FA79}"/>
              </a:ext>
            </a:extLst>
          </p:cNvPr>
          <p:cNvSpPr>
            <a:spLocks noGrp="1"/>
          </p:cNvSpPr>
          <p:nvPr>
            <p:ph type="title"/>
          </p:nvPr>
        </p:nvSpPr>
        <p:spPr/>
        <p:txBody>
          <a:bodyPr/>
          <a:lstStyle/>
          <a:p>
            <a:r>
              <a:rPr lang="en-US" dirty="0"/>
              <a:t>Your Turn #3</a:t>
            </a:r>
          </a:p>
        </p:txBody>
      </p:sp>
      <p:sp>
        <p:nvSpPr>
          <p:cNvPr id="3" name="Text Placeholder 2">
            <a:extLst>
              <a:ext uri="{FF2B5EF4-FFF2-40B4-BE49-F238E27FC236}">
                <a16:creationId xmlns:a16="http://schemas.microsoft.com/office/drawing/2014/main" id="{263ADB81-4E84-6448-A283-A925ADD6BBDD}"/>
              </a:ext>
            </a:extLst>
          </p:cNvPr>
          <p:cNvSpPr>
            <a:spLocks noGrp="1"/>
          </p:cNvSpPr>
          <p:nvPr>
            <p:ph type="body" sz="quarter" idx="13"/>
          </p:nvPr>
        </p:nvSpPr>
        <p:spPr>
          <a:xfrm>
            <a:off x="5384087" y="2084831"/>
            <a:ext cx="6415053" cy="4187953"/>
          </a:xfrm>
        </p:spPr>
        <p:txBody>
          <a:bodyPr>
            <a:normAutofit fontScale="55000" lnSpcReduction="20000"/>
          </a:bodyPr>
          <a:lstStyle/>
          <a:p>
            <a:r>
              <a:rPr lang="en-US" dirty="0"/>
              <a:t>1. Insert a code chunk into white space within your open R Markdown document using Insert button on top right of code window</a:t>
            </a:r>
          </a:p>
          <a:p>
            <a:r>
              <a:rPr lang="en-US" dirty="0"/>
              <a:t>2. Add the following to your new code chunk: </a:t>
            </a:r>
          </a:p>
          <a:p>
            <a:pPr marL="457200" lvl="1" indent="0">
              <a:buNone/>
            </a:pPr>
            <a:r>
              <a:rPr lang="en-US" dirty="0">
                <a:solidFill>
                  <a:schemeClr val="accent4">
                    <a:lumMod val="75000"/>
                  </a:schemeClr>
                </a:solidFill>
              </a:rPr>
              <a:t>mean(c(10, 20, 30))</a:t>
            </a:r>
          </a:p>
          <a:p>
            <a:r>
              <a:rPr lang="en-US" dirty="0"/>
              <a:t>3. Execute code chunk by pressing Run button on top right of code chunk</a:t>
            </a:r>
          </a:p>
          <a:p>
            <a:r>
              <a:rPr lang="en-US" dirty="0"/>
              <a:t>4. Include the following within any text area (white space) and knit:</a:t>
            </a:r>
          </a:p>
          <a:p>
            <a:pPr marL="457200" lvl="1" indent="0">
              <a:buNone/>
            </a:pPr>
            <a:r>
              <a:rPr lang="en-US" dirty="0">
                <a:solidFill>
                  <a:schemeClr val="accent4">
                    <a:lumMod val="75000"/>
                  </a:schemeClr>
                </a:solidFill>
              </a:rPr>
              <a:t>`r mean(c(10, 20, 30))`</a:t>
            </a:r>
          </a:p>
        </p:txBody>
      </p:sp>
      <p:pic>
        <p:nvPicPr>
          <p:cNvPr id="4" name="Picture 3">
            <a:extLst>
              <a:ext uri="{FF2B5EF4-FFF2-40B4-BE49-F238E27FC236}">
                <a16:creationId xmlns:a16="http://schemas.microsoft.com/office/drawing/2014/main" id="{3D570810-5204-DE46-9E84-E5352E73616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92859" y="2084832"/>
            <a:ext cx="4359960" cy="4169569"/>
          </a:xfrm>
          <a:prstGeom prst="rect">
            <a:avLst/>
          </a:prstGeom>
        </p:spPr>
      </p:pic>
    </p:spTree>
    <p:extLst>
      <p:ext uri="{BB962C8B-B14F-4D97-AF65-F5344CB8AC3E}">
        <p14:creationId xmlns:p14="http://schemas.microsoft.com/office/powerpoint/2010/main" val="34147016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AABBFC-AD9C-0B46-A34F-4E54DC5AED73}"/>
              </a:ext>
            </a:extLst>
          </p:cNvPr>
          <p:cNvSpPr>
            <a:spLocks noGrp="1"/>
          </p:cNvSpPr>
          <p:nvPr>
            <p:ph type="title"/>
          </p:nvPr>
        </p:nvSpPr>
        <p:spPr/>
        <p:txBody>
          <a:bodyPr/>
          <a:lstStyle/>
          <a:p>
            <a:r>
              <a:rPr lang="en-US" dirty="0"/>
              <a:t>Keyboard Shortcuts</a:t>
            </a:r>
          </a:p>
        </p:txBody>
      </p:sp>
      <p:sp>
        <p:nvSpPr>
          <p:cNvPr id="3" name="Content Placeholder 2">
            <a:extLst>
              <a:ext uri="{FF2B5EF4-FFF2-40B4-BE49-F238E27FC236}">
                <a16:creationId xmlns:a16="http://schemas.microsoft.com/office/drawing/2014/main" id="{852C88CD-7866-9549-8C7B-0CE8D5B9CDCD}"/>
              </a:ext>
            </a:extLst>
          </p:cNvPr>
          <p:cNvSpPr>
            <a:spLocks noGrp="1"/>
          </p:cNvSpPr>
          <p:nvPr>
            <p:ph idx="1"/>
          </p:nvPr>
        </p:nvSpPr>
        <p:spPr/>
        <p:txBody>
          <a:bodyPr/>
          <a:lstStyle/>
          <a:p>
            <a:r>
              <a:rPr lang="en-US" dirty="0"/>
              <a:t>Insert a code chunk into white space within your open R Markdown document using:</a:t>
            </a:r>
          </a:p>
          <a:p>
            <a:pPr lvl="1"/>
            <a:r>
              <a:rPr lang="en-US" sz="2400" dirty="0"/>
              <a:t>Windows: </a:t>
            </a:r>
            <a:r>
              <a:rPr lang="en-US" sz="2400" dirty="0" err="1"/>
              <a:t>CTRL+ALT+i</a:t>
            </a:r>
            <a:endParaRPr lang="en-US" sz="2400" dirty="0"/>
          </a:p>
          <a:p>
            <a:pPr lvl="1"/>
            <a:r>
              <a:rPr lang="en-US" sz="2400" dirty="0"/>
              <a:t>Mac: COMMAND+OPTION+I</a:t>
            </a:r>
          </a:p>
          <a:p>
            <a:pPr lvl="1"/>
            <a:endParaRPr lang="en-US" sz="2400" dirty="0"/>
          </a:p>
          <a:p>
            <a:r>
              <a:rPr lang="en-US" dirty="0"/>
              <a:t>Execute using shortcuts:</a:t>
            </a:r>
          </a:p>
          <a:p>
            <a:pPr lvl="1"/>
            <a:r>
              <a:rPr lang="en-US" sz="2400" dirty="0"/>
              <a:t>Windows: CTRL+SHIFT+ENTER</a:t>
            </a:r>
          </a:p>
          <a:p>
            <a:pPr lvl="1"/>
            <a:r>
              <a:rPr lang="en-US" sz="2400" dirty="0"/>
              <a:t>Mac: COMMMAND+SHIFT+ENTER</a:t>
            </a:r>
          </a:p>
          <a:p>
            <a:pPr marL="128016" lvl="1" indent="0">
              <a:buNone/>
            </a:pPr>
            <a:endParaRPr lang="en-US" dirty="0"/>
          </a:p>
          <a:p>
            <a:endParaRPr lang="en-US" dirty="0"/>
          </a:p>
        </p:txBody>
      </p:sp>
    </p:spTree>
    <p:extLst>
      <p:ext uri="{BB962C8B-B14F-4D97-AF65-F5344CB8AC3E}">
        <p14:creationId xmlns:p14="http://schemas.microsoft.com/office/powerpoint/2010/main" val="11433637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2C4323-0E7D-7B43-8796-A44C986D9DD8}"/>
              </a:ext>
            </a:extLst>
          </p:cNvPr>
          <p:cNvSpPr>
            <a:spLocks noGrp="1"/>
          </p:cNvSpPr>
          <p:nvPr>
            <p:ph type="title"/>
          </p:nvPr>
        </p:nvSpPr>
        <p:spPr/>
        <p:txBody>
          <a:bodyPr/>
          <a:lstStyle/>
          <a:p>
            <a:r>
              <a:rPr lang="en-US" dirty="0"/>
              <a:t>Working with R Markdown for this course</a:t>
            </a:r>
          </a:p>
        </p:txBody>
      </p:sp>
      <p:sp>
        <p:nvSpPr>
          <p:cNvPr id="3" name="Content Placeholder 2">
            <a:extLst>
              <a:ext uri="{FF2B5EF4-FFF2-40B4-BE49-F238E27FC236}">
                <a16:creationId xmlns:a16="http://schemas.microsoft.com/office/drawing/2014/main" id="{16212497-5016-804D-AA08-DEF30AF1F97E}"/>
              </a:ext>
            </a:extLst>
          </p:cNvPr>
          <p:cNvSpPr>
            <a:spLocks noGrp="1"/>
          </p:cNvSpPr>
          <p:nvPr>
            <p:ph idx="1"/>
          </p:nvPr>
        </p:nvSpPr>
        <p:spPr/>
        <p:txBody>
          <a:bodyPr>
            <a:normAutofit lnSpcReduction="10000"/>
          </a:bodyPr>
          <a:lstStyle/>
          <a:p>
            <a:r>
              <a:rPr lang="en-US" dirty="0"/>
              <a:t>Each lesson has an R Markdown file</a:t>
            </a:r>
          </a:p>
          <a:p>
            <a:pPr lvl="1"/>
            <a:r>
              <a:rPr lang="en-US" dirty="0"/>
              <a:t>Executable examples</a:t>
            </a:r>
          </a:p>
          <a:p>
            <a:pPr lvl="1"/>
            <a:r>
              <a:rPr lang="en-US" dirty="0"/>
              <a:t>Exercises</a:t>
            </a:r>
          </a:p>
          <a:p>
            <a:r>
              <a:rPr lang="en-US" dirty="0"/>
              <a:t>Files used as “notebooks”: can document, execute, and iterate</a:t>
            </a:r>
          </a:p>
          <a:p>
            <a:r>
              <a:rPr lang="en-US" dirty="0"/>
              <a:t>Best practice: work from notebook rather than console</a:t>
            </a:r>
          </a:p>
          <a:p>
            <a:endParaRPr lang="en-US" dirty="0"/>
          </a:p>
          <a:p>
            <a:pPr marL="0" indent="0">
              <a:buNone/>
            </a:pPr>
            <a:r>
              <a:rPr lang="en-US" dirty="0"/>
              <a:t>Open “02 – </a:t>
            </a:r>
            <a:r>
              <a:rPr lang="en-US" dirty="0" err="1"/>
              <a:t>Report.Rmd</a:t>
            </a:r>
            <a:r>
              <a:rPr lang="en-US" dirty="0"/>
              <a:t>” and run the setup chunk.</a:t>
            </a:r>
          </a:p>
        </p:txBody>
      </p:sp>
    </p:spTree>
    <p:extLst>
      <p:ext uri="{BB962C8B-B14F-4D97-AF65-F5344CB8AC3E}">
        <p14:creationId xmlns:p14="http://schemas.microsoft.com/office/powerpoint/2010/main" val="2050957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018" y="2926081"/>
            <a:ext cx="11187112" cy="1463040"/>
          </a:xfrm>
        </p:spPr>
        <p:txBody>
          <a:bodyPr/>
          <a:lstStyle/>
          <a:p>
            <a:r>
              <a:rPr lang="en-US" dirty="0"/>
              <a:t>Importing Files</a:t>
            </a:r>
            <a:br>
              <a:rPr lang="en-US" dirty="0"/>
            </a:br>
            <a:endParaRPr lang="en-US" sz="3600" dirty="0"/>
          </a:p>
        </p:txBody>
      </p:sp>
    </p:spTree>
    <p:extLst>
      <p:ext uri="{BB962C8B-B14F-4D97-AF65-F5344CB8AC3E}">
        <p14:creationId xmlns:p14="http://schemas.microsoft.com/office/powerpoint/2010/main" val="19492326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5E1C8-A4BC-DC45-9331-7A1E8E49DAF7}"/>
              </a:ext>
            </a:extLst>
          </p:cNvPr>
          <p:cNvSpPr>
            <a:spLocks noGrp="1"/>
          </p:cNvSpPr>
          <p:nvPr>
            <p:ph type="title"/>
          </p:nvPr>
        </p:nvSpPr>
        <p:spPr/>
        <p:txBody>
          <a:bodyPr/>
          <a:lstStyle/>
          <a:p>
            <a:r>
              <a:rPr lang="en-US" dirty="0"/>
              <a:t>Working with your file system</a:t>
            </a:r>
          </a:p>
        </p:txBody>
      </p:sp>
      <p:pic>
        <p:nvPicPr>
          <p:cNvPr id="5" name="Picture 4">
            <a:extLst>
              <a:ext uri="{FF2B5EF4-FFF2-40B4-BE49-F238E27FC236}">
                <a16:creationId xmlns:a16="http://schemas.microsoft.com/office/drawing/2014/main" id="{88B0B1DD-3FE4-7B47-B32E-86451D514C9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829156" y="1786866"/>
            <a:ext cx="8110015" cy="4979693"/>
          </a:xfrm>
          <a:prstGeom prst="rect">
            <a:avLst/>
          </a:prstGeom>
        </p:spPr>
      </p:pic>
      <p:sp>
        <p:nvSpPr>
          <p:cNvPr id="6" name="Right Triangle 5">
            <a:extLst>
              <a:ext uri="{FF2B5EF4-FFF2-40B4-BE49-F238E27FC236}">
                <a16:creationId xmlns:a16="http://schemas.microsoft.com/office/drawing/2014/main" id="{3A37C671-4355-BB44-9BBF-1B6C81F04AE4}"/>
              </a:ext>
            </a:extLst>
          </p:cNvPr>
          <p:cNvSpPr/>
          <p:nvPr/>
        </p:nvSpPr>
        <p:spPr>
          <a:xfrm rot="2408232">
            <a:off x="5035642" y="5307308"/>
            <a:ext cx="1538936" cy="618907"/>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8A91F09B-BE8C-494F-8DDB-3FE799FAD5BF}"/>
              </a:ext>
            </a:extLst>
          </p:cNvPr>
          <p:cNvSpPr/>
          <p:nvPr/>
        </p:nvSpPr>
        <p:spPr>
          <a:xfrm>
            <a:off x="4045123" y="4716562"/>
            <a:ext cx="2547728" cy="900199"/>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Working directory</a:t>
            </a:r>
          </a:p>
        </p:txBody>
      </p:sp>
    </p:spTree>
    <p:extLst>
      <p:ext uri="{BB962C8B-B14F-4D97-AF65-F5344CB8AC3E}">
        <p14:creationId xmlns:p14="http://schemas.microsoft.com/office/powerpoint/2010/main" val="5831313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C44F96-ABE7-B342-BE88-2879F8B75711}"/>
              </a:ext>
            </a:extLst>
          </p:cNvPr>
          <p:cNvSpPr>
            <a:spLocks noGrp="1"/>
          </p:cNvSpPr>
          <p:nvPr>
            <p:ph type="title"/>
          </p:nvPr>
        </p:nvSpPr>
        <p:spPr/>
        <p:txBody>
          <a:bodyPr/>
          <a:lstStyle/>
          <a:p>
            <a:r>
              <a:rPr lang="en-US" dirty="0"/>
              <a:t>Where am I? Your working directory</a:t>
            </a:r>
          </a:p>
        </p:txBody>
      </p:sp>
      <p:sp>
        <p:nvSpPr>
          <p:cNvPr id="3" name="Content Placeholder 2">
            <a:extLst>
              <a:ext uri="{FF2B5EF4-FFF2-40B4-BE49-F238E27FC236}">
                <a16:creationId xmlns:a16="http://schemas.microsoft.com/office/drawing/2014/main" id="{0D95A093-ECDB-D047-BF2D-95E7C708A027}"/>
              </a:ext>
            </a:extLst>
          </p:cNvPr>
          <p:cNvSpPr>
            <a:spLocks noGrp="1"/>
          </p:cNvSpPr>
          <p:nvPr>
            <p:ph idx="1"/>
          </p:nvPr>
        </p:nvSpPr>
        <p:spPr>
          <a:xfrm>
            <a:off x="6900627" y="1842051"/>
            <a:ext cx="5185355" cy="4334911"/>
          </a:xfrm>
        </p:spPr>
        <p:txBody>
          <a:bodyPr/>
          <a:lstStyle/>
          <a:p>
            <a:r>
              <a:rPr lang="en-US" dirty="0"/>
              <a:t>Navigate folder and file structure on your computer from </a:t>
            </a:r>
            <a:r>
              <a:rPr lang="en-US" dirty="0" err="1"/>
              <a:t>Rstudio</a:t>
            </a:r>
            <a:endParaRPr lang="en-US" dirty="0"/>
          </a:p>
          <a:p>
            <a:r>
              <a:rPr lang="en-US" dirty="0" err="1"/>
              <a:t>getwd</a:t>
            </a:r>
            <a:r>
              <a:rPr lang="en-US" dirty="0"/>
              <a:t>() function will tell you which folder you’re in</a:t>
            </a:r>
          </a:p>
          <a:p>
            <a:r>
              <a:rPr lang="en-US" dirty="0" err="1"/>
              <a:t>setwd</a:t>
            </a:r>
            <a:r>
              <a:rPr lang="en-US" dirty="0"/>
              <a:t>() to set a new working directory</a:t>
            </a:r>
          </a:p>
          <a:p>
            <a:endParaRPr lang="en-US" dirty="0"/>
          </a:p>
        </p:txBody>
      </p:sp>
      <p:pic>
        <p:nvPicPr>
          <p:cNvPr id="8" name="Picture 7">
            <a:extLst>
              <a:ext uri="{FF2B5EF4-FFF2-40B4-BE49-F238E27FC236}">
                <a16:creationId xmlns:a16="http://schemas.microsoft.com/office/drawing/2014/main" id="{3AC39902-35C8-3D49-B978-4E6E6C4E89E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01569" y="1695278"/>
            <a:ext cx="6491554" cy="4481685"/>
          </a:xfrm>
          <a:prstGeom prst="rect">
            <a:avLst/>
          </a:prstGeom>
        </p:spPr>
      </p:pic>
      <p:sp>
        <p:nvSpPr>
          <p:cNvPr id="7" name="Right Triangle 6">
            <a:extLst>
              <a:ext uri="{FF2B5EF4-FFF2-40B4-BE49-F238E27FC236}">
                <a16:creationId xmlns:a16="http://schemas.microsoft.com/office/drawing/2014/main" id="{7AF5E3B5-9AB7-7F48-8863-51A5A660C512}"/>
              </a:ext>
            </a:extLst>
          </p:cNvPr>
          <p:cNvSpPr/>
          <p:nvPr/>
        </p:nvSpPr>
        <p:spPr>
          <a:xfrm rot="11658615">
            <a:off x="4741305" y="4289545"/>
            <a:ext cx="2542891" cy="338782"/>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70B76424-2EC6-1648-A531-39E66700CDC7}"/>
              </a:ext>
            </a:extLst>
          </p:cNvPr>
          <p:cNvSpPr/>
          <p:nvPr/>
        </p:nvSpPr>
        <p:spPr>
          <a:xfrm>
            <a:off x="7084798" y="4539513"/>
            <a:ext cx="2812027" cy="1499616"/>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Navigate folders and set working directory</a:t>
            </a:r>
          </a:p>
        </p:txBody>
      </p:sp>
    </p:spTree>
    <p:extLst>
      <p:ext uri="{BB962C8B-B14F-4D97-AF65-F5344CB8AC3E}">
        <p14:creationId xmlns:p14="http://schemas.microsoft.com/office/powerpoint/2010/main" val="34554402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A4008DB-A04A-5F4B-960A-368BE480825A}"/>
              </a:ext>
            </a:extLst>
          </p:cNvPr>
          <p:cNvSpPr/>
          <p:nvPr/>
        </p:nvSpPr>
        <p:spPr>
          <a:xfrm>
            <a:off x="1126435" y="2707275"/>
            <a:ext cx="9859617" cy="1338470"/>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3DF9A4B-7799-3446-84AD-34BE35F0521F}"/>
              </a:ext>
            </a:extLst>
          </p:cNvPr>
          <p:cNvSpPr>
            <a:spLocks noGrp="1"/>
          </p:cNvSpPr>
          <p:nvPr>
            <p:ph type="title"/>
          </p:nvPr>
        </p:nvSpPr>
        <p:spPr>
          <a:xfrm>
            <a:off x="838200" y="365125"/>
            <a:ext cx="9233453" cy="1325563"/>
          </a:xfrm>
        </p:spPr>
        <p:txBody>
          <a:bodyPr>
            <a:normAutofit fontScale="90000"/>
          </a:bodyPr>
          <a:lstStyle/>
          <a:p>
            <a:r>
              <a:rPr lang="en-US" dirty="0"/>
              <a:t>Reading comma separated or tab delimited files</a:t>
            </a:r>
          </a:p>
        </p:txBody>
      </p:sp>
      <p:sp>
        <p:nvSpPr>
          <p:cNvPr id="3" name="Content Placeholder 2">
            <a:extLst>
              <a:ext uri="{FF2B5EF4-FFF2-40B4-BE49-F238E27FC236}">
                <a16:creationId xmlns:a16="http://schemas.microsoft.com/office/drawing/2014/main" id="{A8B38405-8FB7-B641-9C0D-9524AAE809BF}"/>
              </a:ext>
            </a:extLst>
          </p:cNvPr>
          <p:cNvSpPr>
            <a:spLocks noGrp="1"/>
          </p:cNvSpPr>
          <p:nvPr>
            <p:ph idx="1"/>
          </p:nvPr>
        </p:nvSpPr>
        <p:spPr>
          <a:xfrm>
            <a:off x="838200" y="3171102"/>
            <a:ext cx="10515600" cy="874643"/>
          </a:xfrm>
        </p:spPr>
        <p:txBody>
          <a:bodyPr>
            <a:normAutofit/>
          </a:bodyPr>
          <a:lstStyle/>
          <a:p>
            <a:pPr marL="0" indent="0" algn="ctr">
              <a:buNone/>
            </a:pPr>
            <a:r>
              <a:rPr lang="en-US" sz="5400" dirty="0" err="1">
                <a:latin typeface="Monaco" pitchFamily="2" charset="77"/>
              </a:rPr>
              <a:t>read_csv</a:t>
            </a:r>
            <a:r>
              <a:rPr lang="en-US" sz="5400" dirty="0">
                <a:latin typeface="Monaco" pitchFamily="2" charset="77"/>
              </a:rPr>
              <a:t>(“data/</a:t>
            </a:r>
            <a:r>
              <a:rPr lang="en-US" sz="5400" dirty="0" err="1">
                <a:latin typeface="Monaco" pitchFamily="2" charset="77"/>
              </a:rPr>
              <a:t>test_catalog.csv</a:t>
            </a:r>
            <a:r>
              <a:rPr lang="en-US" sz="5400" dirty="0">
                <a:latin typeface="Monaco" pitchFamily="2" charset="77"/>
              </a:rPr>
              <a:t>”)</a:t>
            </a:r>
          </a:p>
        </p:txBody>
      </p:sp>
      <p:pic>
        <p:nvPicPr>
          <p:cNvPr id="4" name="Picture 3">
            <a:extLst>
              <a:ext uri="{FF2B5EF4-FFF2-40B4-BE49-F238E27FC236}">
                <a16:creationId xmlns:a16="http://schemas.microsoft.com/office/drawing/2014/main" id="{E7D3395B-1E75-074B-81C6-ADCBBDEDC47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802983" y="61085"/>
            <a:ext cx="1161521" cy="1347365"/>
          </a:xfrm>
          <a:prstGeom prst="rect">
            <a:avLst/>
          </a:prstGeom>
        </p:spPr>
      </p:pic>
      <p:sp>
        <p:nvSpPr>
          <p:cNvPr id="6" name="Rounded Rectangle 5">
            <a:extLst>
              <a:ext uri="{FF2B5EF4-FFF2-40B4-BE49-F238E27FC236}">
                <a16:creationId xmlns:a16="http://schemas.microsoft.com/office/drawing/2014/main" id="{F5F51386-C8B9-AA4A-82EB-DE665AB2C1BC}"/>
              </a:ext>
            </a:extLst>
          </p:cNvPr>
          <p:cNvSpPr/>
          <p:nvPr/>
        </p:nvSpPr>
        <p:spPr>
          <a:xfrm>
            <a:off x="1351721" y="4180715"/>
            <a:ext cx="1855304" cy="2312159"/>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File type (csv, </a:t>
            </a:r>
            <a:r>
              <a:rPr lang="en-US" sz="2400" b="1" dirty="0" err="1"/>
              <a:t>tsv</a:t>
            </a:r>
            <a:r>
              <a:rPr lang="en-US" sz="2400" b="1" dirty="0"/>
              <a:t>, </a:t>
            </a:r>
            <a:r>
              <a:rPr lang="en-US" sz="2400" b="1" dirty="0" err="1"/>
              <a:t>delim</a:t>
            </a:r>
            <a:r>
              <a:rPr lang="en-US" sz="2400" b="1" dirty="0"/>
              <a:t> for non-standard delimiters)</a:t>
            </a:r>
          </a:p>
        </p:txBody>
      </p:sp>
      <p:sp>
        <p:nvSpPr>
          <p:cNvPr id="8" name="Triangle 7">
            <a:extLst>
              <a:ext uri="{FF2B5EF4-FFF2-40B4-BE49-F238E27FC236}">
                <a16:creationId xmlns:a16="http://schemas.microsoft.com/office/drawing/2014/main" id="{F7C80318-D967-5B4C-82E2-1A86E0EBF088}"/>
              </a:ext>
            </a:extLst>
          </p:cNvPr>
          <p:cNvSpPr/>
          <p:nvPr/>
        </p:nvSpPr>
        <p:spPr>
          <a:xfrm>
            <a:off x="2479288" y="3701187"/>
            <a:ext cx="381095" cy="479527"/>
          </a:xfrm>
          <a:prstGeom prs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0C4F96D6-6CDC-0241-B818-03323A80F3B8}"/>
              </a:ext>
            </a:extLst>
          </p:cNvPr>
          <p:cNvSpPr/>
          <p:nvPr/>
        </p:nvSpPr>
        <p:spPr>
          <a:xfrm>
            <a:off x="3909957" y="4180715"/>
            <a:ext cx="1855304" cy="2312159"/>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File path (if file in a folder within working directory)</a:t>
            </a:r>
          </a:p>
        </p:txBody>
      </p:sp>
      <p:sp>
        <p:nvSpPr>
          <p:cNvPr id="10" name="Triangle 9">
            <a:extLst>
              <a:ext uri="{FF2B5EF4-FFF2-40B4-BE49-F238E27FC236}">
                <a16:creationId xmlns:a16="http://schemas.microsoft.com/office/drawing/2014/main" id="{B81E2A5F-B117-DB4F-BCC5-C1EC8BE02FF5}"/>
              </a:ext>
            </a:extLst>
          </p:cNvPr>
          <p:cNvSpPr/>
          <p:nvPr/>
        </p:nvSpPr>
        <p:spPr>
          <a:xfrm>
            <a:off x="4706221" y="3701188"/>
            <a:ext cx="381095" cy="479527"/>
          </a:xfrm>
          <a:prstGeom prs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806B02A7-C0BA-D44E-AFD6-1AEA62AC9CB7}"/>
              </a:ext>
            </a:extLst>
          </p:cNvPr>
          <p:cNvSpPr/>
          <p:nvPr/>
        </p:nvSpPr>
        <p:spPr>
          <a:xfrm>
            <a:off x="7195930" y="4180716"/>
            <a:ext cx="1855304" cy="2312159"/>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File name</a:t>
            </a:r>
          </a:p>
        </p:txBody>
      </p:sp>
      <p:sp>
        <p:nvSpPr>
          <p:cNvPr id="12" name="Triangle 11">
            <a:extLst>
              <a:ext uri="{FF2B5EF4-FFF2-40B4-BE49-F238E27FC236}">
                <a16:creationId xmlns:a16="http://schemas.microsoft.com/office/drawing/2014/main" id="{86F46054-71E7-C54B-BA2B-68977DE855DB}"/>
              </a:ext>
            </a:extLst>
          </p:cNvPr>
          <p:cNvSpPr/>
          <p:nvPr/>
        </p:nvSpPr>
        <p:spPr>
          <a:xfrm>
            <a:off x="7992193" y="3701189"/>
            <a:ext cx="381098" cy="479526"/>
          </a:xfrm>
          <a:prstGeom prs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79224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A4008DB-A04A-5F4B-960A-368BE480825A}"/>
              </a:ext>
            </a:extLst>
          </p:cNvPr>
          <p:cNvSpPr/>
          <p:nvPr/>
        </p:nvSpPr>
        <p:spPr>
          <a:xfrm>
            <a:off x="1563757" y="2707275"/>
            <a:ext cx="8759686" cy="1338470"/>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3DF9A4B-7799-3446-84AD-34BE35F0521F}"/>
              </a:ext>
            </a:extLst>
          </p:cNvPr>
          <p:cNvSpPr>
            <a:spLocks noGrp="1"/>
          </p:cNvSpPr>
          <p:nvPr>
            <p:ph type="title"/>
          </p:nvPr>
        </p:nvSpPr>
        <p:spPr>
          <a:xfrm>
            <a:off x="838200" y="365125"/>
            <a:ext cx="9233453" cy="1325563"/>
          </a:xfrm>
        </p:spPr>
        <p:txBody>
          <a:bodyPr/>
          <a:lstStyle/>
          <a:p>
            <a:r>
              <a:rPr lang="en-US" dirty="0"/>
              <a:t>Reading Excel files</a:t>
            </a:r>
          </a:p>
        </p:txBody>
      </p:sp>
      <p:sp>
        <p:nvSpPr>
          <p:cNvPr id="3" name="Content Placeholder 2">
            <a:extLst>
              <a:ext uri="{FF2B5EF4-FFF2-40B4-BE49-F238E27FC236}">
                <a16:creationId xmlns:a16="http://schemas.microsoft.com/office/drawing/2014/main" id="{A8B38405-8FB7-B641-9C0D-9524AAE809BF}"/>
              </a:ext>
            </a:extLst>
          </p:cNvPr>
          <p:cNvSpPr>
            <a:spLocks noGrp="1"/>
          </p:cNvSpPr>
          <p:nvPr>
            <p:ph idx="1"/>
          </p:nvPr>
        </p:nvSpPr>
        <p:spPr>
          <a:xfrm>
            <a:off x="1563757" y="2921934"/>
            <a:ext cx="8759687" cy="1238366"/>
          </a:xfrm>
        </p:spPr>
        <p:txBody>
          <a:bodyPr>
            <a:normAutofit fontScale="77500" lnSpcReduction="20000"/>
          </a:bodyPr>
          <a:lstStyle/>
          <a:p>
            <a:pPr marL="0" indent="0" algn="ctr">
              <a:buNone/>
            </a:pPr>
            <a:r>
              <a:rPr lang="en-US" sz="5400" dirty="0" err="1">
                <a:latin typeface="Monaco" pitchFamily="2" charset="77"/>
              </a:rPr>
              <a:t>read_excel</a:t>
            </a:r>
            <a:r>
              <a:rPr lang="en-US" sz="5400" dirty="0">
                <a:latin typeface="Monaco" pitchFamily="2" charset="77"/>
              </a:rPr>
              <a:t>(“data/</a:t>
            </a:r>
            <a:r>
              <a:rPr lang="en-US" sz="5400" dirty="0" err="1">
                <a:latin typeface="Monaco" pitchFamily="2" charset="77"/>
              </a:rPr>
              <a:t>excel_file.xlsx</a:t>
            </a:r>
            <a:r>
              <a:rPr lang="en-US" sz="5400" dirty="0">
                <a:latin typeface="Monaco" pitchFamily="2" charset="77"/>
              </a:rPr>
              <a:t>”,</a:t>
            </a:r>
          </a:p>
          <a:p>
            <a:pPr marL="0" indent="0" algn="ctr">
              <a:buNone/>
            </a:pPr>
            <a:r>
              <a:rPr lang="en-US" sz="5400" dirty="0">
                <a:latin typeface="Monaco" pitchFamily="2" charset="77"/>
              </a:rPr>
              <a:t>sheet = 1)</a:t>
            </a:r>
          </a:p>
        </p:txBody>
      </p:sp>
      <p:sp>
        <p:nvSpPr>
          <p:cNvPr id="9" name="Rounded Rectangle 8">
            <a:extLst>
              <a:ext uri="{FF2B5EF4-FFF2-40B4-BE49-F238E27FC236}">
                <a16:creationId xmlns:a16="http://schemas.microsoft.com/office/drawing/2014/main" id="{0C4F96D6-6CDC-0241-B818-03323A80F3B8}"/>
              </a:ext>
            </a:extLst>
          </p:cNvPr>
          <p:cNvSpPr/>
          <p:nvPr/>
        </p:nvSpPr>
        <p:spPr>
          <a:xfrm>
            <a:off x="4664765" y="4303494"/>
            <a:ext cx="1855304" cy="2312159"/>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Specify sheet by number or ”name”</a:t>
            </a:r>
          </a:p>
        </p:txBody>
      </p:sp>
      <p:sp>
        <p:nvSpPr>
          <p:cNvPr id="10" name="Triangle 9">
            <a:extLst>
              <a:ext uri="{FF2B5EF4-FFF2-40B4-BE49-F238E27FC236}">
                <a16:creationId xmlns:a16="http://schemas.microsoft.com/office/drawing/2014/main" id="{B81E2A5F-B117-DB4F-BCC5-C1EC8BE02FF5}"/>
              </a:ext>
            </a:extLst>
          </p:cNvPr>
          <p:cNvSpPr/>
          <p:nvPr/>
        </p:nvSpPr>
        <p:spPr>
          <a:xfrm>
            <a:off x="5521187" y="3823966"/>
            <a:ext cx="203752" cy="479528"/>
          </a:xfrm>
          <a:prstGeom prs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806B02A7-C0BA-D44E-AFD6-1AEA62AC9CB7}"/>
              </a:ext>
            </a:extLst>
          </p:cNvPr>
          <p:cNvSpPr/>
          <p:nvPr/>
        </p:nvSpPr>
        <p:spPr>
          <a:xfrm>
            <a:off x="7460973" y="1165449"/>
            <a:ext cx="1325218" cy="1338470"/>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File name</a:t>
            </a:r>
          </a:p>
        </p:txBody>
      </p:sp>
      <p:sp>
        <p:nvSpPr>
          <p:cNvPr id="12" name="Triangle 11">
            <a:extLst>
              <a:ext uri="{FF2B5EF4-FFF2-40B4-BE49-F238E27FC236}">
                <a16:creationId xmlns:a16="http://schemas.microsoft.com/office/drawing/2014/main" id="{86F46054-71E7-C54B-BA2B-68977DE855DB}"/>
              </a:ext>
            </a:extLst>
          </p:cNvPr>
          <p:cNvSpPr/>
          <p:nvPr/>
        </p:nvSpPr>
        <p:spPr>
          <a:xfrm rot="10800000">
            <a:off x="8083826" y="2503919"/>
            <a:ext cx="172278" cy="479528"/>
          </a:xfrm>
          <a:prstGeom prs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44AB1E91-4BAA-8441-B0FF-9B822DE0A55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717531" y="44693"/>
            <a:ext cx="1193961" cy="1384995"/>
          </a:xfrm>
          <a:prstGeom prst="rect">
            <a:avLst/>
          </a:prstGeom>
        </p:spPr>
      </p:pic>
      <p:sp>
        <p:nvSpPr>
          <p:cNvPr id="13" name="TextBox 12">
            <a:extLst>
              <a:ext uri="{FF2B5EF4-FFF2-40B4-BE49-F238E27FC236}">
                <a16:creationId xmlns:a16="http://schemas.microsoft.com/office/drawing/2014/main" id="{D191AAF1-ACB6-0941-A4A7-45A0F70E2980}"/>
              </a:ext>
            </a:extLst>
          </p:cNvPr>
          <p:cNvSpPr txBox="1"/>
          <p:nvPr/>
        </p:nvSpPr>
        <p:spPr>
          <a:xfrm>
            <a:off x="7646505" y="4767075"/>
            <a:ext cx="4055165" cy="1384995"/>
          </a:xfrm>
          <a:prstGeom prst="rect">
            <a:avLst/>
          </a:prstGeom>
          <a:noFill/>
        </p:spPr>
        <p:txBody>
          <a:bodyPr wrap="square" rtlCol="0">
            <a:spAutoFit/>
          </a:bodyPr>
          <a:lstStyle/>
          <a:p>
            <a:r>
              <a:rPr lang="en-US" sz="2800" dirty="0"/>
              <a:t>Can also extract arbitrary rows and columns using “range = “ argument</a:t>
            </a:r>
          </a:p>
        </p:txBody>
      </p:sp>
    </p:spTree>
    <p:extLst>
      <p:ext uri="{BB962C8B-B14F-4D97-AF65-F5344CB8AC3E}">
        <p14:creationId xmlns:p14="http://schemas.microsoft.com/office/powerpoint/2010/main" val="4879614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43E185-1B83-5743-A3CC-556F8DCF47CA}"/>
              </a:ext>
            </a:extLst>
          </p:cNvPr>
          <p:cNvSpPr>
            <a:spLocks noGrp="1"/>
          </p:cNvSpPr>
          <p:nvPr>
            <p:ph type="title"/>
          </p:nvPr>
        </p:nvSpPr>
        <p:spPr/>
        <p:txBody>
          <a:bodyPr/>
          <a:lstStyle/>
          <a:p>
            <a:r>
              <a:rPr lang="en-US" dirty="0"/>
              <a:t>Your Turn #4</a:t>
            </a:r>
          </a:p>
        </p:txBody>
      </p:sp>
      <p:sp>
        <p:nvSpPr>
          <p:cNvPr id="3" name="Text Placeholder 2">
            <a:extLst>
              <a:ext uri="{FF2B5EF4-FFF2-40B4-BE49-F238E27FC236}">
                <a16:creationId xmlns:a16="http://schemas.microsoft.com/office/drawing/2014/main" id="{1E42B5B7-F1C8-2541-A9A6-6EB4644F049B}"/>
              </a:ext>
            </a:extLst>
          </p:cNvPr>
          <p:cNvSpPr>
            <a:spLocks noGrp="1"/>
          </p:cNvSpPr>
          <p:nvPr>
            <p:ph type="body" sz="quarter" idx="13"/>
          </p:nvPr>
        </p:nvSpPr>
        <p:spPr>
          <a:xfrm>
            <a:off x="626364" y="4968240"/>
            <a:ext cx="9019032" cy="1889760"/>
          </a:xfrm>
        </p:spPr>
        <p:txBody>
          <a:bodyPr>
            <a:normAutofit fontScale="62500" lnSpcReduction="20000"/>
          </a:bodyPr>
          <a:lstStyle/>
          <a:p>
            <a:pPr marL="457200" indent="-457200">
              <a:buClr>
                <a:schemeClr val="accent4">
                  <a:lumMod val="75000"/>
                </a:schemeClr>
              </a:buClr>
              <a:buAutoNum type="arabicPeriod"/>
            </a:pPr>
            <a:r>
              <a:rPr lang="en-US" dirty="0"/>
              <a:t> Find and import the orders data set and store in an object called ”orders”</a:t>
            </a:r>
          </a:p>
          <a:p>
            <a:pPr marL="457200" indent="-457200">
              <a:buClr>
                <a:schemeClr val="accent4">
                  <a:lumMod val="75000"/>
                </a:schemeClr>
              </a:buClr>
              <a:buAutoNum type="arabicPeriod"/>
            </a:pPr>
            <a:r>
              <a:rPr lang="en-US" dirty="0"/>
              <a:t> View the data</a:t>
            </a:r>
          </a:p>
          <a:p>
            <a:pPr marL="457200" indent="-457200">
              <a:buClr>
                <a:schemeClr val="accent4">
                  <a:lumMod val="75000"/>
                </a:schemeClr>
              </a:buClr>
              <a:buAutoNum type="arabicPeriod"/>
            </a:pPr>
            <a:r>
              <a:rPr lang="en-US" dirty="0"/>
              <a:t> Run the summary function on the data</a:t>
            </a:r>
          </a:p>
          <a:p>
            <a:pPr>
              <a:buClr>
                <a:schemeClr val="accent4">
                  <a:lumMod val="75000"/>
                </a:schemeClr>
              </a:buClr>
            </a:pPr>
            <a:endParaRPr lang="en-US" dirty="0"/>
          </a:p>
        </p:txBody>
      </p:sp>
      <p:graphicFrame>
        <p:nvGraphicFramePr>
          <p:cNvPr id="4" name="Table 3">
            <a:extLst>
              <a:ext uri="{FF2B5EF4-FFF2-40B4-BE49-F238E27FC236}">
                <a16:creationId xmlns:a16="http://schemas.microsoft.com/office/drawing/2014/main" id="{8F58D175-5DC4-8B4E-A428-47030A5081A4}"/>
              </a:ext>
            </a:extLst>
          </p:cNvPr>
          <p:cNvGraphicFramePr>
            <a:graphicFrameLocks noGrp="1"/>
          </p:cNvGraphicFramePr>
          <p:nvPr>
            <p:extLst>
              <p:ext uri="{D42A27DB-BD31-4B8C-83A1-F6EECF244321}">
                <p14:modId xmlns:p14="http://schemas.microsoft.com/office/powerpoint/2010/main" val="478303926"/>
              </p:ext>
            </p:extLst>
          </p:nvPr>
        </p:nvGraphicFramePr>
        <p:xfrm>
          <a:off x="626364" y="2033779"/>
          <a:ext cx="10515600" cy="2739390"/>
        </p:xfrm>
        <a:graphic>
          <a:graphicData uri="http://schemas.openxmlformats.org/drawingml/2006/table">
            <a:tbl>
              <a:tblPr>
                <a:tableStyleId>{5C22544A-7EE6-4342-B048-85BDC9FD1C3A}</a:tableStyleId>
              </a:tblPr>
              <a:tblGrid>
                <a:gridCol w="831578">
                  <a:extLst>
                    <a:ext uri="{9D8B030D-6E8A-4147-A177-3AD203B41FA5}">
                      <a16:colId xmlns:a16="http://schemas.microsoft.com/office/drawing/2014/main" val="1278049141"/>
                    </a:ext>
                  </a:extLst>
                </a:gridCol>
                <a:gridCol w="940904">
                  <a:extLst>
                    <a:ext uri="{9D8B030D-6E8A-4147-A177-3AD203B41FA5}">
                      <a16:colId xmlns:a16="http://schemas.microsoft.com/office/drawing/2014/main" val="2590243635"/>
                    </a:ext>
                  </a:extLst>
                </a:gridCol>
                <a:gridCol w="1732718">
                  <a:extLst>
                    <a:ext uri="{9D8B030D-6E8A-4147-A177-3AD203B41FA5}">
                      <a16:colId xmlns:a16="http://schemas.microsoft.com/office/drawing/2014/main" val="4222475843"/>
                    </a:ext>
                  </a:extLst>
                </a:gridCol>
                <a:gridCol w="1168400">
                  <a:extLst>
                    <a:ext uri="{9D8B030D-6E8A-4147-A177-3AD203B41FA5}">
                      <a16:colId xmlns:a16="http://schemas.microsoft.com/office/drawing/2014/main" val="2431242084"/>
                    </a:ext>
                  </a:extLst>
                </a:gridCol>
                <a:gridCol w="1352830">
                  <a:extLst>
                    <a:ext uri="{9D8B030D-6E8A-4147-A177-3AD203B41FA5}">
                      <a16:colId xmlns:a16="http://schemas.microsoft.com/office/drawing/2014/main" val="482466290"/>
                    </a:ext>
                  </a:extLst>
                </a:gridCol>
                <a:gridCol w="983970">
                  <a:extLst>
                    <a:ext uri="{9D8B030D-6E8A-4147-A177-3AD203B41FA5}">
                      <a16:colId xmlns:a16="http://schemas.microsoft.com/office/drawing/2014/main" val="980206731"/>
                    </a:ext>
                  </a:extLst>
                </a:gridCol>
                <a:gridCol w="1168400">
                  <a:extLst>
                    <a:ext uri="{9D8B030D-6E8A-4147-A177-3AD203B41FA5}">
                      <a16:colId xmlns:a16="http://schemas.microsoft.com/office/drawing/2014/main" val="3867882866"/>
                    </a:ext>
                  </a:extLst>
                </a:gridCol>
                <a:gridCol w="1168400">
                  <a:extLst>
                    <a:ext uri="{9D8B030D-6E8A-4147-A177-3AD203B41FA5}">
                      <a16:colId xmlns:a16="http://schemas.microsoft.com/office/drawing/2014/main" val="3395639965"/>
                    </a:ext>
                  </a:extLst>
                </a:gridCol>
                <a:gridCol w="1168400">
                  <a:extLst>
                    <a:ext uri="{9D8B030D-6E8A-4147-A177-3AD203B41FA5}">
                      <a16:colId xmlns:a16="http://schemas.microsoft.com/office/drawing/2014/main" val="4258427521"/>
                    </a:ext>
                  </a:extLst>
                </a:gridCol>
              </a:tblGrid>
              <a:tr h="190500">
                <a:tc>
                  <a:txBody>
                    <a:bodyPr/>
                    <a:lstStyle/>
                    <a:p>
                      <a:pPr algn="l" fontAlgn="b"/>
                      <a:r>
                        <a:rPr lang="en-US" sz="1600" u="none" strike="noStrike">
                          <a:effectLst/>
                        </a:rPr>
                        <a:t>order_id</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patient_id</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dirty="0">
                          <a:effectLst/>
                        </a:rPr>
                        <a:t>description</a:t>
                      </a:r>
                      <a:endParaRPr lang="en-US"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proc_code</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order_class_c_descr</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lab_status_c</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lab_status_c_descr</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order_status_c</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dirty="0" err="1">
                          <a:effectLst/>
                        </a:rPr>
                        <a:t>order_status_c_descr</a:t>
                      </a:r>
                      <a:endParaRPr lang="en-US" sz="16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765518501"/>
                  </a:ext>
                </a:extLst>
              </a:tr>
              <a:tr h="190500">
                <a:tc>
                  <a:txBody>
                    <a:bodyPr/>
                    <a:lstStyle/>
                    <a:p>
                      <a:pPr algn="r" fontAlgn="b"/>
                      <a:r>
                        <a:rPr lang="en-US" sz="1600" u="none" strike="noStrike">
                          <a:effectLst/>
                        </a:rPr>
                        <a:t>19766</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511388</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dirty="0">
                          <a:effectLst/>
                        </a:rPr>
                        <a:t>PROTHROMBIN TIME</a:t>
                      </a:r>
                      <a:endParaRPr lang="en-US"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PRO</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Normal</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4</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Canceled</a:t>
                      </a:r>
                      <a:endParaRPr lang="en-US" sz="16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894346188"/>
                  </a:ext>
                </a:extLst>
              </a:tr>
              <a:tr h="190500">
                <a:tc>
                  <a:txBody>
                    <a:bodyPr/>
                    <a:lstStyle/>
                    <a:p>
                      <a:pPr algn="r" fontAlgn="b"/>
                      <a:r>
                        <a:rPr lang="en-US" sz="1600" u="none" strike="noStrike">
                          <a:effectLst/>
                        </a:rPr>
                        <a:t>88444</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511388</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dirty="0">
                          <a:effectLst/>
                        </a:rPr>
                        <a:t>BASIC METABOLIC PANEL</a:t>
                      </a:r>
                      <a:endParaRPr lang="en-US"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BMP</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dirty="0">
                          <a:effectLst/>
                        </a:rPr>
                        <a:t>Normal</a:t>
                      </a:r>
                      <a:endParaRPr lang="en-US"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4</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Canceled</a:t>
                      </a:r>
                      <a:endParaRPr lang="en-US" sz="16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452996072"/>
                  </a:ext>
                </a:extLst>
              </a:tr>
              <a:tr h="190500">
                <a:tc>
                  <a:txBody>
                    <a:bodyPr/>
                    <a:lstStyle/>
                    <a:p>
                      <a:pPr algn="r" fontAlgn="b"/>
                      <a:r>
                        <a:rPr lang="en-US" sz="1600" u="none" strike="noStrike">
                          <a:effectLst/>
                        </a:rPr>
                        <a:t>40477</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508061</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THYROID STIMULATING HORMONE</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dirty="0">
                          <a:effectLst/>
                        </a:rPr>
                        <a:t>TSH</a:t>
                      </a:r>
                      <a:endParaRPr lang="en-US"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Normal</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3</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Final result</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5</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Completed</a:t>
                      </a:r>
                      <a:endParaRPr lang="en-US" sz="16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982979411"/>
                  </a:ext>
                </a:extLst>
              </a:tr>
              <a:tr h="190500">
                <a:tc>
                  <a:txBody>
                    <a:bodyPr/>
                    <a:lstStyle/>
                    <a:p>
                      <a:pPr algn="r" fontAlgn="b"/>
                      <a:r>
                        <a:rPr lang="en-US" sz="1600" u="none" strike="noStrike">
                          <a:effectLst/>
                        </a:rPr>
                        <a:t>97641</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508061</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T4, FREE</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T4FR</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Normal</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3</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Final result</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5</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Completed</a:t>
                      </a:r>
                      <a:endParaRPr lang="en-US" sz="16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956865920"/>
                  </a:ext>
                </a:extLst>
              </a:tr>
              <a:tr h="190500">
                <a:tc>
                  <a:txBody>
                    <a:bodyPr/>
                    <a:lstStyle/>
                    <a:p>
                      <a:pPr algn="r" fontAlgn="b"/>
                      <a:r>
                        <a:rPr lang="en-US" sz="1600" u="none" strike="noStrike">
                          <a:effectLst/>
                        </a:rPr>
                        <a:t>99868</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505646</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dirty="0">
                          <a:effectLst/>
                        </a:rPr>
                        <a:t>COMPREHENSIVE METABOLIC PANEL</a:t>
                      </a:r>
                      <a:endParaRPr lang="en-US"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dirty="0">
                          <a:effectLst/>
                        </a:rPr>
                        <a:t>COMP</a:t>
                      </a:r>
                      <a:endParaRPr lang="en-US"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Normal</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3</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Final result</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5</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dirty="0">
                          <a:effectLst/>
                        </a:rPr>
                        <a:t>Completed</a:t>
                      </a:r>
                      <a:endParaRPr lang="en-US" sz="16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893930728"/>
                  </a:ext>
                </a:extLst>
              </a:tr>
            </a:tbl>
          </a:graphicData>
        </a:graphic>
      </p:graphicFrame>
    </p:spTree>
    <p:extLst>
      <p:ext uri="{BB962C8B-B14F-4D97-AF65-F5344CB8AC3E}">
        <p14:creationId xmlns:p14="http://schemas.microsoft.com/office/powerpoint/2010/main" val="34912531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6A7412-46F9-DF45-999F-987F6F1D1372}"/>
              </a:ext>
            </a:extLst>
          </p:cNvPr>
          <p:cNvSpPr>
            <a:spLocks noGrp="1"/>
          </p:cNvSpPr>
          <p:nvPr>
            <p:ph type="title"/>
          </p:nvPr>
        </p:nvSpPr>
        <p:spPr/>
        <p:txBody>
          <a:bodyPr/>
          <a:lstStyle/>
          <a:p>
            <a:r>
              <a:rPr lang="en-US" dirty="0"/>
              <a:t>View a quick summary</a:t>
            </a:r>
          </a:p>
        </p:txBody>
      </p:sp>
      <p:sp>
        <p:nvSpPr>
          <p:cNvPr id="3" name="Content Placeholder 2">
            <a:extLst>
              <a:ext uri="{FF2B5EF4-FFF2-40B4-BE49-F238E27FC236}">
                <a16:creationId xmlns:a16="http://schemas.microsoft.com/office/drawing/2014/main" id="{1F2D1B83-8A58-B441-8D6C-5B579DB399FB}"/>
              </a:ext>
            </a:extLst>
          </p:cNvPr>
          <p:cNvSpPr>
            <a:spLocks noGrp="1"/>
          </p:cNvSpPr>
          <p:nvPr>
            <p:ph idx="1"/>
          </p:nvPr>
        </p:nvSpPr>
        <p:spPr>
          <a:xfrm>
            <a:off x="1024127" y="4971288"/>
            <a:ext cx="9720073" cy="1536191"/>
          </a:xfrm>
        </p:spPr>
        <p:txBody>
          <a:bodyPr>
            <a:normAutofit fontScale="77500" lnSpcReduction="20000"/>
          </a:bodyPr>
          <a:lstStyle/>
          <a:p>
            <a:r>
              <a:rPr lang="en-US" dirty="0"/>
              <a:t>summary( ) function outputs quick statistical summaries for numerical and timestamp fields</a:t>
            </a:r>
          </a:p>
          <a:p>
            <a:r>
              <a:rPr lang="en-US" dirty="0"/>
              <a:t>Provides limited data (only a count) for character fields</a:t>
            </a:r>
          </a:p>
          <a:p>
            <a:r>
              <a:rPr lang="en-US" dirty="0"/>
              <a:t>Will provide counts of different categories for factor fields (categorical)</a:t>
            </a:r>
          </a:p>
        </p:txBody>
      </p:sp>
      <p:pic>
        <p:nvPicPr>
          <p:cNvPr id="4" name="Picture 3">
            <a:extLst>
              <a:ext uri="{FF2B5EF4-FFF2-40B4-BE49-F238E27FC236}">
                <a16:creationId xmlns:a16="http://schemas.microsoft.com/office/drawing/2014/main" id="{D9191FC3-1195-3548-91A8-668BC7E4A09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407544" y="1743085"/>
            <a:ext cx="5376912" cy="3030083"/>
          </a:xfrm>
          <a:prstGeom prst="rect">
            <a:avLst/>
          </a:prstGeom>
        </p:spPr>
      </p:pic>
      <p:grpSp>
        <p:nvGrpSpPr>
          <p:cNvPr id="7" name="Group 6">
            <a:extLst>
              <a:ext uri="{FF2B5EF4-FFF2-40B4-BE49-F238E27FC236}">
                <a16:creationId xmlns:a16="http://schemas.microsoft.com/office/drawing/2014/main" id="{682112BC-1C33-5742-8C95-E4EB2F46052D}"/>
              </a:ext>
            </a:extLst>
          </p:cNvPr>
          <p:cNvGrpSpPr/>
          <p:nvPr/>
        </p:nvGrpSpPr>
        <p:grpSpPr>
          <a:xfrm>
            <a:off x="4892040" y="2849880"/>
            <a:ext cx="2194560" cy="2121408"/>
            <a:chOff x="4892040" y="2849880"/>
            <a:chExt cx="2194560" cy="2121408"/>
          </a:xfrm>
        </p:grpSpPr>
        <p:sp>
          <p:nvSpPr>
            <p:cNvPr id="5" name="Oval 4">
              <a:extLst>
                <a:ext uri="{FF2B5EF4-FFF2-40B4-BE49-F238E27FC236}">
                  <a16:creationId xmlns:a16="http://schemas.microsoft.com/office/drawing/2014/main" id="{328742BC-5184-A04F-9B47-751D45BFD5ED}"/>
                </a:ext>
              </a:extLst>
            </p:cNvPr>
            <p:cNvSpPr/>
            <p:nvPr/>
          </p:nvSpPr>
          <p:spPr>
            <a:xfrm>
              <a:off x="4892040" y="2849880"/>
              <a:ext cx="1463040" cy="579120"/>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A0C8923B-C0D3-5045-B06B-17D79579394E}"/>
                </a:ext>
              </a:extLst>
            </p:cNvPr>
            <p:cNvSpPr/>
            <p:nvPr/>
          </p:nvSpPr>
          <p:spPr>
            <a:xfrm>
              <a:off x="5623560" y="4392168"/>
              <a:ext cx="1463040" cy="579120"/>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875158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2EDD1C-6CFF-334A-AB67-99CF4CC9B7AD}"/>
              </a:ext>
            </a:extLst>
          </p:cNvPr>
          <p:cNvSpPr>
            <a:spLocks noGrp="1"/>
          </p:cNvSpPr>
          <p:nvPr>
            <p:ph type="title"/>
          </p:nvPr>
        </p:nvSpPr>
        <p:spPr/>
        <p:txBody>
          <a:bodyPr/>
          <a:lstStyle/>
          <a:p>
            <a:r>
              <a:rPr lang="en-US" dirty="0"/>
              <a:t>Typical Data Science Pipeline</a:t>
            </a:r>
          </a:p>
        </p:txBody>
      </p:sp>
      <p:sp>
        <p:nvSpPr>
          <p:cNvPr id="3" name="Content Placeholder 2">
            <a:extLst>
              <a:ext uri="{FF2B5EF4-FFF2-40B4-BE49-F238E27FC236}">
                <a16:creationId xmlns:a16="http://schemas.microsoft.com/office/drawing/2014/main" id="{5BA62B42-9E84-8B4E-A63B-3E9F05150F47}"/>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AC9FB760-B370-434A-BDC7-3BB975B82E7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2000109"/>
            <a:ext cx="12192000" cy="4488559"/>
          </a:xfrm>
          <a:prstGeom prst="rect">
            <a:avLst/>
          </a:prstGeom>
        </p:spPr>
      </p:pic>
      <p:sp>
        <p:nvSpPr>
          <p:cNvPr id="6" name="TextBox 5">
            <a:extLst>
              <a:ext uri="{FF2B5EF4-FFF2-40B4-BE49-F238E27FC236}">
                <a16:creationId xmlns:a16="http://schemas.microsoft.com/office/drawing/2014/main" id="{983989C4-EC14-9944-AA13-435E7CAF2ACB}"/>
              </a:ext>
            </a:extLst>
          </p:cNvPr>
          <p:cNvSpPr txBox="1"/>
          <p:nvPr/>
        </p:nvSpPr>
        <p:spPr>
          <a:xfrm>
            <a:off x="0" y="6488668"/>
            <a:ext cx="6818811" cy="369332"/>
          </a:xfrm>
          <a:prstGeom prst="rect">
            <a:avLst/>
          </a:prstGeom>
          <a:noFill/>
        </p:spPr>
        <p:txBody>
          <a:bodyPr wrap="square" rtlCol="0">
            <a:spAutoFit/>
          </a:bodyPr>
          <a:lstStyle/>
          <a:p>
            <a:r>
              <a:rPr lang="en-US" dirty="0"/>
              <a:t>From </a:t>
            </a:r>
            <a:r>
              <a:rPr lang="en-US" i="1" dirty="0"/>
              <a:t>R for Data Science</a:t>
            </a:r>
            <a:r>
              <a:rPr lang="en-US" dirty="0"/>
              <a:t> (https://r4ds.had.co.nz/</a:t>
            </a:r>
            <a:r>
              <a:rPr lang="en-US" dirty="0" err="1"/>
              <a:t>introduction.html</a:t>
            </a:r>
            <a:r>
              <a:rPr lang="en-US" dirty="0"/>
              <a:t>)</a:t>
            </a:r>
          </a:p>
        </p:txBody>
      </p:sp>
    </p:spTree>
    <p:extLst>
      <p:ext uri="{BB962C8B-B14F-4D97-AF65-F5344CB8AC3E}">
        <p14:creationId xmlns:p14="http://schemas.microsoft.com/office/powerpoint/2010/main" val="358478677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059213-5F79-C346-B317-C50D38DCB2A5}"/>
              </a:ext>
            </a:extLst>
          </p:cNvPr>
          <p:cNvSpPr>
            <a:spLocks noGrp="1"/>
          </p:cNvSpPr>
          <p:nvPr>
            <p:ph type="title"/>
          </p:nvPr>
        </p:nvSpPr>
        <p:spPr/>
        <p:txBody>
          <a:bodyPr/>
          <a:lstStyle/>
          <a:p>
            <a:r>
              <a:rPr lang="en-US" dirty="0"/>
              <a:t>What is NA?</a:t>
            </a:r>
          </a:p>
        </p:txBody>
      </p:sp>
      <p:sp>
        <p:nvSpPr>
          <p:cNvPr id="3" name="Content Placeholder 2">
            <a:extLst>
              <a:ext uri="{FF2B5EF4-FFF2-40B4-BE49-F238E27FC236}">
                <a16:creationId xmlns:a16="http://schemas.microsoft.com/office/drawing/2014/main" id="{B4B38EA9-92B4-7E4B-948D-B175808E83C9}"/>
              </a:ext>
            </a:extLst>
          </p:cNvPr>
          <p:cNvSpPr>
            <a:spLocks noGrp="1"/>
          </p:cNvSpPr>
          <p:nvPr>
            <p:ph idx="1"/>
          </p:nvPr>
        </p:nvSpPr>
        <p:spPr/>
        <p:txBody>
          <a:bodyPr/>
          <a:lstStyle/>
          <a:p>
            <a:r>
              <a:rPr lang="en-US" dirty="0"/>
              <a:t>“Not available”</a:t>
            </a:r>
          </a:p>
          <a:p>
            <a:pPr lvl="1"/>
            <a:r>
              <a:rPr lang="en-US" dirty="0"/>
              <a:t>Equivalent to NULL in some other languages</a:t>
            </a:r>
          </a:p>
          <a:p>
            <a:r>
              <a:rPr lang="en-US" dirty="0"/>
              <a:t>Represents missing values</a:t>
            </a:r>
          </a:p>
        </p:txBody>
      </p:sp>
    </p:spTree>
    <p:extLst>
      <p:ext uri="{BB962C8B-B14F-4D97-AF65-F5344CB8AC3E}">
        <p14:creationId xmlns:p14="http://schemas.microsoft.com/office/powerpoint/2010/main" val="25719526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15A00C-346C-6B47-8497-0D60F41CF405}"/>
              </a:ext>
            </a:extLst>
          </p:cNvPr>
          <p:cNvSpPr>
            <a:spLocks noGrp="1"/>
          </p:cNvSpPr>
          <p:nvPr>
            <p:ph type="title"/>
          </p:nvPr>
        </p:nvSpPr>
        <p:spPr/>
        <p:txBody>
          <a:bodyPr/>
          <a:lstStyle/>
          <a:p>
            <a:r>
              <a:rPr lang="en-US" dirty="0"/>
              <a:t>Writing files</a:t>
            </a:r>
          </a:p>
        </p:txBody>
      </p:sp>
      <p:pic>
        <p:nvPicPr>
          <p:cNvPr id="4" name="Picture 3">
            <a:extLst>
              <a:ext uri="{FF2B5EF4-FFF2-40B4-BE49-F238E27FC236}">
                <a16:creationId xmlns:a16="http://schemas.microsoft.com/office/drawing/2014/main" id="{F9D365BE-226A-C94A-B6EB-27ABA89DC37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744200" y="136805"/>
            <a:ext cx="1161521" cy="1347365"/>
          </a:xfrm>
          <a:prstGeom prst="rect">
            <a:avLst/>
          </a:prstGeom>
        </p:spPr>
      </p:pic>
      <p:sp>
        <p:nvSpPr>
          <p:cNvPr id="5" name="Rectangle 4">
            <a:extLst>
              <a:ext uri="{FF2B5EF4-FFF2-40B4-BE49-F238E27FC236}">
                <a16:creationId xmlns:a16="http://schemas.microsoft.com/office/drawing/2014/main" id="{ABED8483-6C31-EA47-A8A8-4D31109A0251}"/>
              </a:ext>
            </a:extLst>
          </p:cNvPr>
          <p:cNvSpPr/>
          <p:nvPr/>
        </p:nvSpPr>
        <p:spPr>
          <a:xfrm>
            <a:off x="2181726" y="3109310"/>
            <a:ext cx="8021053" cy="1338470"/>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ontent Placeholder 2">
            <a:extLst>
              <a:ext uri="{FF2B5EF4-FFF2-40B4-BE49-F238E27FC236}">
                <a16:creationId xmlns:a16="http://schemas.microsoft.com/office/drawing/2014/main" id="{A874C4FD-A22E-5049-9BC9-28350F4009FB}"/>
              </a:ext>
            </a:extLst>
          </p:cNvPr>
          <p:cNvSpPr txBox="1">
            <a:spLocks/>
          </p:cNvSpPr>
          <p:nvPr/>
        </p:nvSpPr>
        <p:spPr>
          <a:xfrm>
            <a:off x="1024128" y="3386954"/>
            <a:ext cx="9859618" cy="874643"/>
          </a:xfrm>
          <a:prstGeom prst="rect">
            <a:avLst/>
          </a:prstGeom>
        </p:spPr>
        <p:txBody>
          <a:bodyPr vert="horz" lIns="45720" tIns="45720" rIns="45720" bIns="45720" rtlCol="0">
            <a:normAutofit fontScale="70000" lnSpcReduction="2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3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2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2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20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lgn="ctr">
              <a:buFont typeface="Tw Cen MT" panose="020B0602020104020603" pitchFamily="34" charset="0"/>
              <a:buNone/>
            </a:pPr>
            <a:r>
              <a:rPr lang="en-US" sz="5400" dirty="0" err="1">
                <a:latin typeface="Monaco" pitchFamily="2" charset="77"/>
              </a:rPr>
              <a:t>write_csv</a:t>
            </a:r>
            <a:r>
              <a:rPr lang="en-US" sz="5400" dirty="0">
                <a:latin typeface="Monaco" pitchFamily="2" charset="77"/>
              </a:rPr>
              <a:t>(catalog, “output/</a:t>
            </a:r>
            <a:r>
              <a:rPr lang="en-US" sz="5400" dirty="0" err="1">
                <a:latin typeface="Monaco" pitchFamily="2" charset="77"/>
              </a:rPr>
              <a:t>test_catalog.csv</a:t>
            </a:r>
            <a:r>
              <a:rPr lang="en-US" sz="5400" dirty="0">
                <a:latin typeface="Monaco" pitchFamily="2" charset="77"/>
              </a:rPr>
              <a:t>”)</a:t>
            </a:r>
          </a:p>
        </p:txBody>
      </p:sp>
      <p:sp>
        <p:nvSpPr>
          <p:cNvPr id="7" name="Rounded Rectangle 6">
            <a:extLst>
              <a:ext uri="{FF2B5EF4-FFF2-40B4-BE49-F238E27FC236}">
                <a16:creationId xmlns:a16="http://schemas.microsoft.com/office/drawing/2014/main" id="{37F31F01-05A0-6F43-8C8B-66507E07F8C2}"/>
              </a:ext>
            </a:extLst>
          </p:cNvPr>
          <p:cNvSpPr/>
          <p:nvPr/>
        </p:nvSpPr>
        <p:spPr>
          <a:xfrm>
            <a:off x="4240695" y="1836022"/>
            <a:ext cx="1855304" cy="1134466"/>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File type</a:t>
            </a:r>
          </a:p>
        </p:txBody>
      </p:sp>
      <p:sp>
        <p:nvSpPr>
          <p:cNvPr id="8" name="Triangle 7">
            <a:extLst>
              <a:ext uri="{FF2B5EF4-FFF2-40B4-BE49-F238E27FC236}">
                <a16:creationId xmlns:a16="http://schemas.microsoft.com/office/drawing/2014/main" id="{E305AEBD-A55C-D642-8BF3-95A1FE92B68B}"/>
              </a:ext>
            </a:extLst>
          </p:cNvPr>
          <p:cNvSpPr/>
          <p:nvPr/>
        </p:nvSpPr>
        <p:spPr>
          <a:xfrm rot="10800000">
            <a:off x="5384166" y="2907426"/>
            <a:ext cx="381095" cy="479527"/>
          </a:xfrm>
          <a:prstGeom prs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98F32BB1-7F26-E64B-805B-CD40B6105770}"/>
              </a:ext>
            </a:extLst>
          </p:cNvPr>
          <p:cNvSpPr/>
          <p:nvPr/>
        </p:nvSpPr>
        <p:spPr>
          <a:xfrm>
            <a:off x="6692913" y="1846747"/>
            <a:ext cx="1855304" cy="1076380"/>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Data to write out</a:t>
            </a:r>
          </a:p>
        </p:txBody>
      </p:sp>
      <p:sp>
        <p:nvSpPr>
          <p:cNvPr id="10" name="Triangle 9">
            <a:extLst>
              <a:ext uri="{FF2B5EF4-FFF2-40B4-BE49-F238E27FC236}">
                <a16:creationId xmlns:a16="http://schemas.microsoft.com/office/drawing/2014/main" id="{47AB320B-DC7C-944D-862B-FD063A44ED97}"/>
              </a:ext>
            </a:extLst>
          </p:cNvPr>
          <p:cNvSpPr/>
          <p:nvPr/>
        </p:nvSpPr>
        <p:spPr>
          <a:xfrm rot="10800000">
            <a:off x="6919243" y="2907426"/>
            <a:ext cx="381095" cy="479527"/>
          </a:xfrm>
          <a:prstGeom prs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C7CFDF5D-8311-2749-BB39-5F2B54B3DE3A}"/>
              </a:ext>
            </a:extLst>
          </p:cNvPr>
          <p:cNvSpPr/>
          <p:nvPr/>
        </p:nvSpPr>
        <p:spPr>
          <a:xfrm>
            <a:off x="4837609" y="4593822"/>
            <a:ext cx="1855304" cy="2312159"/>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Output file name</a:t>
            </a:r>
          </a:p>
          <a:p>
            <a:pPr algn="ctr"/>
            <a:r>
              <a:rPr lang="en-US" sz="2400" b="1" dirty="0"/>
              <a:t>(separate output from raw data!)</a:t>
            </a:r>
          </a:p>
        </p:txBody>
      </p:sp>
      <p:sp>
        <p:nvSpPr>
          <p:cNvPr id="12" name="Triangle 11">
            <a:extLst>
              <a:ext uri="{FF2B5EF4-FFF2-40B4-BE49-F238E27FC236}">
                <a16:creationId xmlns:a16="http://schemas.microsoft.com/office/drawing/2014/main" id="{F5459FF1-B515-EE4B-866C-AB74C356410F}"/>
              </a:ext>
            </a:extLst>
          </p:cNvPr>
          <p:cNvSpPr/>
          <p:nvPr/>
        </p:nvSpPr>
        <p:spPr>
          <a:xfrm>
            <a:off x="5633872" y="4114295"/>
            <a:ext cx="381098" cy="479526"/>
          </a:xfrm>
          <a:prstGeom prs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2215533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018" y="2926081"/>
            <a:ext cx="11187112" cy="1463040"/>
          </a:xfrm>
        </p:spPr>
        <p:txBody>
          <a:bodyPr/>
          <a:lstStyle/>
          <a:p>
            <a:r>
              <a:rPr lang="en-US" dirty="0"/>
              <a:t>Tabulating Data</a:t>
            </a:r>
            <a:br>
              <a:rPr lang="en-US" dirty="0"/>
            </a:br>
            <a:endParaRPr lang="en-US" sz="3600" dirty="0"/>
          </a:p>
        </p:txBody>
      </p:sp>
    </p:spTree>
    <p:extLst>
      <p:ext uri="{BB962C8B-B14F-4D97-AF65-F5344CB8AC3E}">
        <p14:creationId xmlns:p14="http://schemas.microsoft.com/office/powerpoint/2010/main" val="285475016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97A078-76AE-F04D-85A6-10B2F6060FC5}"/>
              </a:ext>
            </a:extLst>
          </p:cNvPr>
          <p:cNvSpPr>
            <a:spLocks noGrp="1"/>
          </p:cNvSpPr>
          <p:nvPr>
            <p:ph type="title"/>
          </p:nvPr>
        </p:nvSpPr>
        <p:spPr/>
        <p:txBody>
          <a:bodyPr/>
          <a:lstStyle/>
          <a:p>
            <a:r>
              <a:rPr lang="en-US" dirty="0"/>
              <a:t>Orders Data Set</a:t>
            </a:r>
          </a:p>
        </p:txBody>
      </p:sp>
      <p:graphicFrame>
        <p:nvGraphicFramePr>
          <p:cNvPr id="5" name="Table 4">
            <a:extLst>
              <a:ext uri="{FF2B5EF4-FFF2-40B4-BE49-F238E27FC236}">
                <a16:creationId xmlns:a16="http://schemas.microsoft.com/office/drawing/2014/main" id="{1A84E9E3-9803-3F47-9769-E105F2C56BCC}"/>
              </a:ext>
            </a:extLst>
          </p:cNvPr>
          <p:cNvGraphicFramePr>
            <a:graphicFrameLocks noGrp="1"/>
          </p:cNvGraphicFramePr>
          <p:nvPr>
            <p:extLst>
              <p:ext uri="{D42A27DB-BD31-4B8C-83A1-F6EECF244321}">
                <p14:modId xmlns:p14="http://schemas.microsoft.com/office/powerpoint/2010/main" val="2258374397"/>
              </p:ext>
            </p:extLst>
          </p:nvPr>
        </p:nvGraphicFramePr>
        <p:xfrm>
          <a:off x="4407407" y="1963739"/>
          <a:ext cx="7595651" cy="4685252"/>
        </p:xfrm>
        <a:graphic>
          <a:graphicData uri="http://schemas.openxmlformats.org/drawingml/2006/table">
            <a:tbl>
              <a:tblPr/>
              <a:tblGrid>
                <a:gridCol w="3839332">
                  <a:extLst>
                    <a:ext uri="{9D8B030D-6E8A-4147-A177-3AD203B41FA5}">
                      <a16:colId xmlns:a16="http://schemas.microsoft.com/office/drawing/2014/main" val="20000"/>
                    </a:ext>
                  </a:extLst>
                </a:gridCol>
                <a:gridCol w="3756319">
                  <a:extLst>
                    <a:ext uri="{9D8B030D-6E8A-4147-A177-3AD203B41FA5}">
                      <a16:colId xmlns:a16="http://schemas.microsoft.com/office/drawing/2014/main" val="20001"/>
                    </a:ext>
                  </a:extLst>
                </a:gridCol>
              </a:tblGrid>
              <a:tr h="230108">
                <a:tc>
                  <a:txBody>
                    <a:bodyPr/>
                    <a:lstStyle/>
                    <a:p>
                      <a:pPr algn="l" rtl="0" fontAlgn="ctr"/>
                      <a:r>
                        <a:rPr lang="en-US" sz="1400" b="1" u="none" strike="noStrike" dirty="0">
                          <a:effectLst/>
                        </a:rPr>
                        <a:t>Variable</a:t>
                      </a:r>
                      <a:endParaRPr lang="en-US" sz="1400" b="1" i="0" u="none" strike="noStrike" dirty="0">
                        <a:solidFill>
                          <a:srgbClr val="000000"/>
                        </a:solidFill>
                        <a:effectLst/>
                        <a:latin typeface="Arial" panose="020B0604020202020204" pitchFamily="34" charset="0"/>
                      </a:endParaRPr>
                    </a:p>
                  </a:txBody>
                  <a:tcPr marL="6493" marR="6493" marT="6493" marB="0" anchor="ctr"/>
                </a:tc>
                <a:tc>
                  <a:txBody>
                    <a:bodyPr/>
                    <a:lstStyle/>
                    <a:p>
                      <a:pPr algn="l" rtl="0" fontAlgn="ctr"/>
                      <a:r>
                        <a:rPr lang="en-US" sz="1400" b="1" u="none" strike="noStrike" dirty="0">
                          <a:effectLst/>
                        </a:rPr>
                        <a:t>Description</a:t>
                      </a:r>
                      <a:endParaRPr lang="en-US" sz="1400" b="1" i="0" u="none" strike="noStrike" dirty="0">
                        <a:solidFill>
                          <a:srgbClr val="000000"/>
                        </a:solidFill>
                        <a:effectLst/>
                        <a:latin typeface="Arial" panose="020B0604020202020204" pitchFamily="34" charset="0"/>
                      </a:endParaRPr>
                    </a:p>
                  </a:txBody>
                  <a:tcPr marL="6493" marR="6493" marT="6493" marB="0" anchor="ctr"/>
                </a:tc>
                <a:extLst>
                  <a:ext uri="{0D108BD9-81ED-4DB2-BD59-A6C34878D82A}">
                    <a16:rowId xmlns:a16="http://schemas.microsoft.com/office/drawing/2014/main" val="10000"/>
                  </a:ext>
                </a:extLst>
              </a:tr>
              <a:tr h="223716">
                <a:tc>
                  <a:txBody>
                    <a:bodyPr/>
                    <a:lstStyle/>
                    <a:p>
                      <a:pPr algn="l" fontAlgn="t"/>
                      <a:r>
                        <a:rPr lang="en-US" sz="1400" u="none" strike="noStrike">
                          <a:effectLst/>
                        </a:rPr>
                        <a:t>order_id</a:t>
                      </a:r>
                      <a:endParaRPr lang="en-US" sz="1400" b="0" i="0" u="none" strike="noStrike">
                        <a:solidFill>
                          <a:srgbClr val="000000"/>
                        </a:solidFill>
                        <a:effectLst/>
                        <a:latin typeface="Arial" panose="020B0604020202020204" pitchFamily="34" charset="0"/>
                      </a:endParaRPr>
                    </a:p>
                  </a:txBody>
                  <a:tcPr marL="6493" marR="6493" marT="6493" marB="0"/>
                </a:tc>
                <a:tc>
                  <a:txBody>
                    <a:bodyPr/>
                    <a:lstStyle/>
                    <a:p>
                      <a:pPr algn="l" rtl="0" fontAlgn="ctr"/>
                      <a:r>
                        <a:rPr lang="en-US" sz="1400" u="none" strike="noStrike">
                          <a:effectLst/>
                        </a:rPr>
                        <a:t>Key for order</a:t>
                      </a:r>
                      <a:endParaRPr lang="en-US" sz="1400" b="0" i="0" u="none" strike="noStrike">
                        <a:solidFill>
                          <a:srgbClr val="000000"/>
                        </a:solidFill>
                        <a:effectLst/>
                        <a:latin typeface="Arial" panose="020B0604020202020204" pitchFamily="34" charset="0"/>
                      </a:endParaRPr>
                    </a:p>
                  </a:txBody>
                  <a:tcPr marL="6493" marR="6493" marT="6493" marB="0" anchor="ctr"/>
                </a:tc>
                <a:extLst>
                  <a:ext uri="{0D108BD9-81ED-4DB2-BD59-A6C34878D82A}">
                    <a16:rowId xmlns:a16="http://schemas.microsoft.com/office/drawing/2014/main" val="10001"/>
                  </a:ext>
                </a:extLst>
              </a:tr>
              <a:tr h="223716">
                <a:tc>
                  <a:txBody>
                    <a:bodyPr/>
                    <a:lstStyle/>
                    <a:p>
                      <a:pPr algn="l" rtl="0" fontAlgn="ctr"/>
                      <a:r>
                        <a:rPr lang="en-US" sz="1400" u="none" strike="noStrike">
                          <a:effectLst/>
                        </a:rPr>
                        <a:t>patient_id</a:t>
                      </a:r>
                      <a:endParaRPr lang="en-US" sz="1400" b="0" i="0" u="none" strike="noStrike">
                        <a:solidFill>
                          <a:srgbClr val="000000"/>
                        </a:solidFill>
                        <a:effectLst/>
                        <a:latin typeface="Arial" panose="020B0604020202020204" pitchFamily="34" charset="0"/>
                      </a:endParaRPr>
                    </a:p>
                  </a:txBody>
                  <a:tcPr marL="6493" marR="6493" marT="6493" marB="0" anchor="ctr"/>
                </a:tc>
                <a:tc>
                  <a:txBody>
                    <a:bodyPr/>
                    <a:lstStyle/>
                    <a:p>
                      <a:pPr algn="l" rtl="0" fontAlgn="ctr"/>
                      <a:r>
                        <a:rPr lang="en-US" sz="1400" u="none" strike="noStrike">
                          <a:effectLst/>
                        </a:rPr>
                        <a:t>Key for patient</a:t>
                      </a:r>
                      <a:endParaRPr lang="en-US" sz="1400" b="0" i="0" u="none" strike="noStrike">
                        <a:solidFill>
                          <a:srgbClr val="000000"/>
                        </a:solidFill>
                        <a:effectLst/>
                        <a:latin typeface="Arial" panose="020B0604020202020204" pitchFamily="34" charset="0"/>
                      </a:endParaRPr>
                    </a:p>
                  </a:txBody>
                  <a:tcPr marL="6493" marR="6493" marT="6493" marB="0" anchor="ctr"/>
                </a:tc>
                <a:extLst>
                  <a:ext uri="{0D108BD9-81ED-4DB2-BD59-A6C34878D82A}">
                    <a16:rowId xmlns:a16="http://schemas.microsoft.com/office/drawing/2014/main" val="10002"/>
                  </a:ext>
                </a:extLst>
              </a:tr>
              <a:tr h="223716">
                <a:tc>
                  <a:txBody>
                    <a:bodyPr/>
                    <a:lstStyle/>
                    <a:p>
                      <a:pPr algn="l" rtl="0" fontAlgn="ctr"/>
                      <a:r>
                        <a:rPr lang="en-US" sz="1400" u="none" strike="noStrike">
                          <a:effectLst/>
                        </a:rPr>
                        <a:t>description</a:t>
                      </a:r>
                      <a:endParaRPr lang="en-US" sz="1400" b="0" i="0" u="none" strike="noStrike">
                        <a:solidFill>
                          <a:srgbClr val="000000"/>
                        </a:solidFill>
                        <a:effectLst/>
                        <a:latin typeface="Arial" panose="020B0604020202020204" pitchFamily="34" charset="0"/>
                      </a:endParaRPr>
                    </a:p>
                  </a:txBody>
                  <a:tcPr marL="6493" marR="6493" marT="6493" marB="0" anchor="ctr"/>
                </a:tc>
                <a:tc>
                  <a:txBody>
                    <a:bodyPr/>
                    <a:lstStyle/>
                    <a:p>
                      <a:pPr algn="l" rtl="0" fontAlgn="ctr"/>
                      <a:r>
                        <a:rPr lang="en-US" sz="1400" u="none" strike="noStrike">
                          <a:effectLst/>
                        </a:rPr>
                        <a:t>Text description of lab test</a:t>
                      </a:r>
                      <a:endParaRPr lang="en-US" sz="1400" b="0" i="0" u="none" strike="noStrike">
                        <a:solidFill>
                          <a:srgbClr val="000000"/>
                        </a:solidFill>
                        <a:effectLst/>
                        <a:latin typeface="Arial" panose="020B0604020202020204" pitchFamily="34" charset="0"/>
                      </a:endParaRPr>
                    </a:p>
                  </a:txBody>
                  <a:tcPr marL="6493" marR="6493" marT="6493" marB="0" anchor="ctr"/>
                </a:tc>
                <a:extLst>
                  <a:ext uri="{0D108BD9-81ED-4DB2-BD59-A6C34878D82A}">
                    <a16:rowId xmlns:a16="http://schemas.microsoft.com/office/drawing/2014/main" val="10003"/>
                  </a:ext>
                </a:extLst>
              </a:tr>
              <a:tr h="223716">
                <a:tc>
                  <a:txBody>
                    <a:bodyPr/>
                    <a:lstStyle/>
                    <a:p>
                      <a:pPr algn="l" rtl="0" fontAlgn="ctr"/>
                      <a:r>
                        <a:rPr lang="en-US" sz="1400" u="none" strike="noStrike">
                          <a:effectLst/>
                        </a:rPr>
                        <a:t>proc_code</a:t>
                      </a:r>
                      <a:endParaRPr lang="en-US" sz="1400" b="0" i="0" u="none" strike="noStrike">
                        <a:solidFill>
                          <a:srgbClr val="000000"/>
                        </a:solidFill>
                        <a:effectLst/>
                        <a:latin typeface="Arial" panose="020B0604020202020204" pitchFamily="34" charset="0"/>
                      </a:endParaRPr>
                    </a:p>
                  </a:txBody>
                  <a:tcPr marL="6493" marR="6493" marT="6493" marB="0" anchor="ctr"/>
                </a:tc>
                <a:tc>
                  <a:txBody>
                    <a:bodyPr/>
                    <a:lstStyle/>
                    <a:p>
                      <a:pPr algn="l" rtl="0" fontAlgn="ctr"/>
                      <a:r>
                        <a:rPr lang="en-US" sz="1400" u="none" strike="noStrike">
                          <a:effectLst/>
                        </a:rPr>
                        <a:t>Procedure code for lab test</a:t>
                      </a:r>
                      <a:endParaRPr lang="en-US" sz="1400" b="0" i="0" u="none" strike="noStrike">
                        <a:solidFill>
                          <a:srgbClr val="000000"/>
                        </a:solidFill>
                        <a:effectLst/>
                        <a:latin typeface="Arial" panose="020B0604020202020204" pitchFamily="34" charset="0"/>
                      </a:endParaRPr>
                    </a:p>
                  </a:txBody>
                  <a:tcPr marL="6493" marR="6493" marT="6493" marB="0" anchor="ctr"/>
                </a:tc>
                <a:extLst>
                  <a:ext uri="{0D108BD9-81ED-4DB2-BD59-A6C34878D82A}">
                    <a16:rowId xmlns:a16="http://schemas.microsoft.com/office/drawing/2014/main" val="10004"/>
                  </a:ext>
                </a:extLst>
              </a:tr>
              <a:tr h="441040">
                <a:tc>
                  <a:txBody>
                    <a:bodyPr/>
                    <a:lstStyle/>
                    <a:p>
                      <a:pPr algn="l" rtl="0" fontAlgn="ctr"/>
                      <a:r>
                        <a:rPr lang="en-US" sz="1400" u="none" strike="noStrike" dirty="0" err="1">
                          <a:effectLst/>
                        </a:rPr>
                        <a:t>order_class_c_descr</a:t>
                      </a:r>
                      <a:endParaRPr lang="en-US" sz="1400" b="0" i="0" u="none" strike="noStrike" dirty="0">
                        <a:solidFill>
                          <a:srgbClr val="000000"/>
                        </a:solidFill>
                        <a:effectLst/>
                        <a:latin typeface="Arial" panose="020B0604020202020204" pitchFamily="34" charset="0"/>
                      </a:endParaRPr>
                    </a:p>
                  </a:txBody>
                  <a:tcPr marL="6493" marR="6493" marT="6493" marB="0" anchor="ctr"/>
                </a:tc>
                <a:tc>
                  <a:txBody>
                    <a:bodyPr/>
                    <a:lstStyle/>
                    <a:p>
                      <a:pPr algn="l" rtl="0" fontAlgn="ctr"/>
                      <a:r>
                        <a:rPr lang="en-US" sz="1400" u="none" strike="noStrike">
                          <a:effectLst/>
                        </a:rPr>
                        <a:t>Setting test is intended to be performed in (eg. Normal = regular blood draw)</a:t>
                      </a:r>
                      <a:endParaRPr lang="en-US" sz="1400" b="0" i="0" u="none" strike="noStrike">
                        <a:solidFill>
                          <a:srgbClr val="000000"/>
                        </a:solidFill>
                        <a:effectLst/>
                        <a:latin typeface="Arial" panose="020B0604020202020204" pitchFamily="34" charset="0"/>
                      </a:endParaRPr>
                    </a:p>
                  </a:txBody>
                  <a:tcPr marL="6493" marR="6493" marT="6493" marB="0" anchor="ctr"/>
                </a:tc>
                <a:extLst>
                  <a:ext uri="{0D108BD9-81ED-4DB2-BD59-A6C34878D82A}">
                    <a16:rowId xmlns:a16="http://schemas.microsoft.com/office/drawing/2014/main" val="10005"/>
                  </a:ext>
                </a:extLst>
              </a:tr>
              <a:tr h="223716">
                <a:tc>
                  <a:txBody>
                    <a:bodyPr/>
                    <a:lstStyle/>
                    <a:p>
                      <a:pPr algn="l" rtl="0" fontAlgn="ctr"/>
                      <a:r>
                        <a:rPr lang="en-US" sz="1400" u="none" strike="noStrike">
                          <a:effectLst/>
                        </a:rPr>
                        <a:t>lab_status_c</a:t>
                      </a:r>
                      <a:endParaRPr lang="en-US" sz="1400" b="0" i="0" u="none" strike="noStrike">
                        <a:solidFill>
                          <a:srgbClr val="000000"/>
                        </a:solidFill>
                        <a:effectLst/>
                        <a:latin typeface="Arial" panose="020B0604020202020204" pitchFamily="34" charset="0"/>
                      </a:endParaRPr>
                    </a:p>
                  </a:txBody>
                  <a:tcPr marL="6493" marR="6493" marT="6493" marB="0" anchor="ctr"/>
                </a:tc>
                <a:tc>
                  <a:txBody>
                    <a:bodyPr/>
                    <a:lstStyle/>
                    <a:p>
                      <a:pPr algn="l" rtl="0" fontAlgn="ctr"/>
                      <a:r>
                        <a:rPr lang="en-US" sz="1400" u="none" strike="noStrike">
                          <a:effectLst/>
                        </a:rPr>
                        <a:t>Code for status of laboratory result</a:t>
                      </a:r>
                      <a:endParaRPr lang="en-US" sz="1400" b="0" i="0" u="none" strike="noStrike">
                        <a:solidFill>
                          <a:srgbClr val="000000"/>
                        </a:solidFill>
                        <a:effectLst/>
                        <a:latin typeface="Arial" panose="020B0604020202020204" pitchFamily="34" charset="0"/>
                      </a:endParaRPr>
                    </a:p>
                  </a:txBody>
                  <a:tcPr marL="6493" marR="6493" marT="6493" marB="0" anchor="ctr"/>
                </a:tc>
                <a:extLst>
                  <a:ext uri="{0D108BD9-81ED-4DB2-BD59-A6C34878D82A}">
                    <a16:rowId xmlns:a16="http://schemas.microsoft.com/office/drawing/2014/main" val="10006"/>
                  </a:ext>
                </a:extLst>
              </a:tr>
              <a:tr h="223716">
                <a:tc>
                  <a:txBody>
                    <a:bodyPr/>
                    <a:lstStyle/>
                    <a:p>
                      <a:pPr algn="l" rtl="0" fontAlgn="ctr"/>
                      <a:r>
                        <a:rPr lang="en-US" sz="1400" u="none" strike="noStrike">
                          <a:effectLst/>
                        </a:rPr>
                        <a:t>lab_status_c_descr</a:t>
                      </a:r>
                      <a:endParaRPr lang="en-US" sz="1400" b="0" i="0" u="none" strike="noStrike">
                        <a:solidFill>
                          <a:srgbClr val="000000"/>
                        </a:solidFill>
                        <a:effectLst/>
                        <a:latin typeface="Arial" panose="020B0604020202020204" pitchFamily="34" charset="0"/>
                      </a:endParaRPr>
                    </a:p>
                  </a:txBody>
                  <a:tcPr marL="6493" marR="6493" marT="6493" marB="0" anchor="ctr"/>
                </a:tc>
                <a:tc>
                  <a:txBody>
                    <a:bodyPr/>
                    <a:lstStyle/>
                    <a:p>
                      <a:pPr algn="l" rtl="0" fontAlgn="ctr"/>
                      <a:r>
                        <a:rPr lang="en-US" sz="1400" u="none" strike="noStrike">
                          <a:effectLst/>
                        </a:rPr>
                        <a:t>Status of laboratory result</a:t>
                      </a:r>
                      <a:endParaRPr lang="en-US" sz="1400" b="0" i="0" u="none" strike="noStrike">
                        <a:solidFill>
                          <a:srgbClr val="000000"/>
                        </a:solidFill>
                        <a:effectLst/>
                        <a:latin typeface="Arial" panose="020B0604020202020204" pitchFamily="34" charset="0"/>
                      </a:endParaRPr>
                    </a:p>
                  </a:txBody>
                  <a:tcPr marL="6493" marR="6493" marT="6493" marB="0" anchor="ctr"/>
                </a:tc>
                <a:extLst>
                  <a:ext uri="{0D108BD9-81ED-4DB2-BD59-A6C34878D82A}">
                    <a16:rowId xmlns:a16="http://schemas.microsoft.com/office/drawing/2014/main" val="10007"/>
                  </a:ext>
                </a:extLst>
              </a:tr>
              <a:tr h="223716">
                <a:tc>
                  <a:txBody>
                    <a:bodyPr/>
                    <a:lstStyle/>
                    <a:p>
                      <a:pPr algn="l" rtl="0" fontAlgn="ctr"/>
                      <a:r>
                        <a:rPr lang="en-US" sz="1400" u="none" strike="noStrike">
                          <a:effectLst/>
                        </a:rPr>
                        <a:t>order_status_c</a:t>
                      </a:r>
                      <a:endParaRPr lang="en-US" sz="1400" b="0" i="0" u="none" strike="noStrike">
                        <a:solidFill>
                          <a:srgbClr val="000000"/>
                        </a:solidFill>
                        <a:effectLst/>
                        <a:latin typeface="Arial" panose="020B0604020202020204" pitchFamily="34" charset="0"/>
                      </a:endParaRPr>
                    </a:p>
                  </a:txBody>
                  <a:tcPr marL="6493" marR="6493" marT="6493" marB="0" anchor="ctr"/>
                </a:tc>
                <a:tc>
                  <a:txBody>
                    <a:bodyPr/>
                    <a:lstStyle/>
                    <a:p>
                      <a:pPr algn="l" rtl="0" fontAlgn="ctr"/>
                      <a:r>
                        <a:rPr lang="en-US" sz="1400" u="none" strike="noStrike">
                          <a:effectLst/>
                        </a:rPr>
                        <a:t>Code for status of order</a:t>
                      </a:r>
                      <a:endParaRPr lang="en-US" sz="1400" b="0" i="0" u="none" strike="noStrike">
                        <a:solidFill>
                          <a:srgbClr val="000000"/>
                        </a:solidFill>
                        <a:effectLst/>
                        <a:latin typeface="Arial" panose="020B0604020202020204" pitchFamily="34" charset="0"/>
                      </a:endParaRPr>
                    </a:p>
                  </a:txBody>
                  <a:tcPr marL="6493" marR="6493" marT="6493" marB="0" anchor="ctr"/>
                </a:tc>
                <a:extLst>
                  <a:ext uri="{0D108BD9-81ED-4DB2-BD59-A6C34878D82A}">
                    <a16:rowId xmlns:a16="http://schemas.microsoft.com/office/drawing/2014/main" val="10008"/>
                  </a:ext>
                </a:extLst>
              </a:tr>
              <a:tr h="223716">
                <a:tc>
                  <a:txBody>
                    <a:bodyPr/>
                    <a:lstStyle/>
                    <a:p>
                      <a:pPr algn="l" rtl="0" fontAlgn="ctr"/>
                      <a:r>
                        <a:rPr lang="en-US" sz="1400" u="none" strike="noStrike">
                          <a:effectLst/>
                        </a:rPr>
                        <a:t>order_status_c_descr</a:t>
                      </a:r>
                      <a:endParaRPr lang="en-US" sz="1400" b="0" i="0" u="none" strike="noStrike">
                        <a:solidFill>
                          <a:srgbClr val="000000"/>
                        </a:solidFill>
                        <a:effectLst/>
                        <a:latin typeface="Arial" panose="020B0604020202020204" pitchFamily="34" charset="0"/>
                      </a:endParaRPr>
                    </a:p>
                  </a:txBody>
                  <a:tcPr marL="6493" marR="6493" marT="6493" marB="0" anchor="ctr"/>
                </a:tc>
                <a:tc>
                  <a:txBody>
                    <a:bodyPr/>
                    <a:lstStyle/>
                    <a:p>
                      <a:pPr algn="l" rtl="0" fontAlgn="ctr"/>
                      <a:r>
                        <a:rPr lang="en-US" sz="1400" u="none" strike="noStrike">
                          <a:effectLst/>
                        </a:rPr>
                        <a:t>Status of order</a:t>
                      </a:r>
                      <a:endParaRPr lang="en-US" sz="1400" b="0" i="0" u="none" strike="noStrike">
                        <a:solidFill>
                          <a:srgbClr val="000000"/>
                        </a:solidFill>
                        <a:effectLst/>
                        <a:latin typeface="Arial" panose="020B0604020202020204" pitchFamily="34" charset="0"/>
                      </a:endParaRPr>
                    </a:p>
                  </a:txBody>
                  <a:tcPr marL="6493" marR="6493" marT="6493" marB="0" anchor="ctr"/>
                </a:tc>
                <a:extLst>
                  <a:ext uri="{0D108BD9-81ED-4DB2-BD59-A6C34878D82A}">
                    <a16:rowId xmlns:a16="http://schemas.microsoft.com/office/drawing/2014/main" val="10009"/>
                  </a:ext>
                </a:extLst>
              </a:tr>
              <a:tr h="223716">
                <a:tc>
                  <a:txBody>
                    <a:bodyPr/>
                    <a:lstStyle/>
                    <a:p>
                      <a:pPr algn="l" rtl="0" fontAlgn="ctr"/>
                      <a:r>
                        <a:rPr lang="en-US" sz="1400" u="none" strike="noStrike">
                          <a:effectLst/>
                        </a:rPr>
                        <a:t>reason_for_canc_c</a:t>
                      </a:r>
                      <a:endParaRPr lang="en-US" sz="1400" b="0" i="0" u="none" strike="noStrike">
                        <a:solidFill>
                          <a:srgbClr val="000000"/>
                        </a:solidFill>
                        <a:effectLst/>
                        <a:latin typeface="Arial" panose="020B0604020202020204" pitchFamily="34" charset="0"/>
                      </a:endParaRPr>
                    </a:p>
                  </a:txBody>
                  <a:tcPr marL="6493" marR="6493" marT="6493" marB="0" anchor="ctr"/>
                </a:tc>
                <a:tc>
                  <a:txBody>
                    <a:bodyPr/>
                    <a:lstStyle/>
                    <a:p>
                      <a:pPr algn="l" rtl="0" fontAlgn="ctr"/>
                      <a:r>
                        <a:rPr lang="en-US" sz="1400" u="none" strike="noStrike">
                          <a:effectLst/>
                        </a:rPr>
                        <a:t>Code for cancellation reason (if applicable)</a:t>
                      </a:r>
                      <a:endParaRPr lang="en-US" sz="1400" b="0" i="0" u="none" strike="noStrike">
                        <a:solidFill>
                          <a:srgbClr val="000000"/>
                        </a:solidFill>
                        <a:effectLst/>
                        <a:latin typeface="Arial" panose="020B0604020202020204" pitchFamily="34" charset="0"/>
                      </a:endParaRPr>
                    </a:p>
                  </a:txBody>
                  <a:tcPr marL="6493" marR="6493" marT="6493" marB="0" anchor="ctr"/>
                </a:tc>
                <a:extLst>
                  <a:ext uri="{0D108BD9-81ED-4DB2-BD59-A6C34878D82A}">
                    <a16:rowId xmlns:a16="http://schemas.microsoft.com/office/drawing/2014/main" val="10010"/>
                  </a:ext>
                </a:extLst>
              </a:tr>
              <a:tr h="223716">
                <a:tc>
                  <a:txBody>
                    <a:bodyPr/>
                    <a:lstStyle/>
                    <a:p>
                      <a:pPr algn="l" rtl="0" fontAlgn="ctr"/>
                      <a:r>
                        <a:rPr lang="en-US" sz="1400" u="none" strike="noStrike">
                          <a:effectLst/>
                        </a:rPr>
                        <a:t>reason_for_canc_c_descr</a:t>
                      </a:r>
                      <a:endParaRPr lang="en-US" sz="1400" b="0" i="0" u="none" strike="noStrike">
                        <a:solidFill>
                          <a:srgbClr val="000000"/>
                        </a:solidFill>
                        <a:effectLst/>
                        <a:latin typeface="Arial" panose="020B0604020202020204" pitchFamily="34" charset="0"/>
                      </a:endParaRPr>
                    </a:p>
                  </a:txBody>
                  <a:tcPr marL="6493" marR="6493" marT="6493" marB="0" anchor="ctr"/>
                </a:tc>
                <a:tc>
                  <a:txBody>
                    <a:bodyPr/>
                    <a:lstStyle/>
                    <a:p>
                      <a:pPr algn="l" rtl="0" fontAlgn="ctr"/>
                      <a:r>
                        <a:rPr lang="en-US" sz="1400" u="none" strike="noStrike">
                          <a:effectLst/>
                        </a:rPr>
                        <a:t>Cancellation reason (if applicable)</a:t>
                      </a:r>
                      <a:endParaRPr lang="en-US" sz="1400" b="0" i="0" u="none" strike="noStrike">
                        <a:solidFill>
                          <a:srgbClr val="000000"/>
                        </a:solidFill>
                        <a:effectLst/>
                        <a:latin typeface="Arial" panose="020B0604020202020204" pitchFamily="34" charset="0"/>
                      </a:endParaRPr>
                    </a:p>
                  </a:txBody>
                  <a:tcPr marL="6493" marR="6493" marT="6493" marB="0" anchor="ctr"/>
                </a:tc>
                <a:extLst>
                  <a:ext uri="{0D108BD9-81ED-4DB2-BD59-A6C34878D82A}">
                    <a16:rowId xmlns:a16="http://schemas.microsoft.com/office/drawing/2014/main" val="10011"/>
                  </a:ext>
                </a:extLst>
              </a:tr>
              <a:tr h="223716">
                <a:tc>
                  <a:txBody>
                    <a:bodyPr/>
                    <a:lstStyle/>
                    <a:p>
                      <a:pPr algn="l" rtl="0" fontAlgn="ctr"/>
                      <a:r>
                        <a:rPr lang="en-US" sz="1400" u="none" strike="noStrike">
                          <a:effectLst/>
                        </a:rPr>
                        <a:t>order_time</a:t>
                      </a:r>
                      <a:endParaRPr lang="en-US" sz="1400" b="0" i="0" u="none" strike="noStrike">
                        <a:solidFill>
                          <a:srgbClr val="000000"/>
                        </a:solidFill>
                        <a:effectLst/>
                        <a:latin typeface="Arial" panose="020B0604020202020204" pitchFamily="34" charset="0"/>
                      </a:endParaRPr>
                    </a:p>
                  </a:txBody>
                  <a:tcPr marL="6493" marR="6493" marT="6493" marB="0" anchor="ctr"/>
                </a:tc>
                <a:tc>
                  <a:txBody>
                    <a:bodyPr/>
                    <a:lstStyle/>
                    <a:p>
                      <a:pPr algn="l" rtl="0" fontAlgn="ctr"/>
                      <a:r>
                        <a:rPr lang="en-US" sz="1400" u="none" strike="noStrike">
                          <a:effectLst/>
                        </a:rPr>
                        <a:t>Timestamp for time of original test order</a:t>
                      </a:r>
                      <a:endParaRPr lang="en-US" sz="1400" b="0" i="0" u="none" strike="noStrike">
                        <a:solidFill>
                          <a:srgbClr val="000000"/>
                        </a:solidFill>
                        <a:effectLst/>
                        <a:latin typeface="Arial" panose="020B0604020202020204" pitchFamily="34" charset="0"/>
                      </a:endParaRPr>
                    </a:p>
                  </a:txBody>
                  <a:tcPr marL="6493" marR="6493" marT="6493" marB="0" anchor="ctr"/>
                </a:tc>
                <a:extLst>
                  <a:ext uri="{0D108BD9-81ED-4DB2-BD59-A6C34878D82A}">
                    <a16:rowId xmlns:a16="http://schemas.microsoft.com/office/drawing/2014/main" val="10012"/>
                  </a:ext>
                </a:extLst>
              </a:tr>
              <a:tr h="223716">
                <a:tc>
                  <a:txBody>
                    <a:bodyPr/>
                    <a:lstStyle/>
                    <a:p>
                      <a:pPr algn="l" rtl="0" fontAlgn="ctr"/>
                      <a:r>
                        <a:rPr lang="en-US" sz="1400" u="none" strike="noStrike">
                          <a:effectLst/>
                        </a:rPr>
                        <a:t>result_time</a:t>
                      </a:r>
                      <a:endParaRPr lang="en-US" sz="1400" b="0" i="0" u="none" strike="noStrike">
                        <a:solidFill>
                          <a:srgbClr val="000000"/>
                        </a:solidFill>
                        <a:effectLst/>
                        <a:latin typeface="Arial" panose="020B0604020202020204" pitchFamily="34" charset="0"/>
                      </a:endParaRPr>
                    </a:p>
                  </a:txBody>
                  <a:tcPr marL="6493" marR="6493" marT="6493" marB="0" anchor="ctr"/>
                </a:tc>
                <a:tc>
                  <a:txBody>
                    <a:bodyPr/>
                    <a:lstStyle/>
                    <a:p>
                      <a:pPr algn="l" rtl="0" fontAlgn="ctr"/>
                      <a:r>
                        <a:rPr lang="en-US" sz="1400" u="none" strike="noStrike">
                          <a:effectLst/>
                        </a:rPr>
                        <a:t>Timestamp for most recent result in the record</a:t>
                      </a:r>
                      <a:endParaRPr lang="en-US" sz="1400" b="0" i="0" u="none" strike="noStrike">
                        <a:solidFill>
                          <a:srgbClr val="000000"/>
                        </a:solidFill>
                        <a:effectLst/>
                        <a:latin typeface="Arial" panose="020B0604020202020204" pitchFamily="34" charset="0"/>
                      </a:endParaRPr>
                    </a:p>
                  </a:txBody>
                  <a:tcPr marL="6493" marR="6493" marT="6493" marB="0" anchor="ctr"/>
                </a:tc>
                <a:extLst>
                  <a:ext uri="{0D108BD9-81ED-4DB2-BD59-A6C34878D82A}">
                    <a16:rowId xmlns:a16="http://schemas.microsoft.com/office/drawing/2014/main" val="10013"/>
                  </a:ext>
                </a:extLst>
              </a:tr>
              <a:tr h="441040">
                <a:tc>
                  <a:txBody>
                    <a:bodyPr/>
                    <a:lstStyle/>
                    <a:p>
                      <a:pPr algn="l" rtl="0" fontAlgn="ctr"/>
                      <a:r>
                        <a:rPr lang="en-US" sz="1400" u="none" strike="noStrike">
                          <a:effectLst/>
                        </a:rPr>
                        <a:t>review_time</a:t>
                      </a:r>
                      <a:endParaRPr lang="en-US" sz="1400" b="0" i="0" u="none" strike="noStrike">
                        <a:solidFill>
                          <a:srgbClr val="000000"/>
                        </a:solidFill>
                        <a:effectLst/>
                        <a:latin typeface="Arial" panose="020B0604020202020204" pitchFamily="34" charset="0"/>
                      </a:endParaRPr>
                    </a:p>
                  </a:txBody>
                  <a:tcPr marL="6493" marR="6493" marT="6493" marB="0" anchor="ctr"/>
                </a:tc>
                <a:tc>
                  <a:txBody>
                    <a:bodyPr/>
                    <a:lstStyle/>
                    <a:p>
                      <a:pPr algn="l" rtl="0" fontAlgn="ctr"/>
                      <a:r>
                        <a:rPr lang="en-US" sz="1400" u="none" strike="noStrike">
                          <a:effectLst/>
                        </a:rPr>
                        <a:t>Timestamp for provider acknowledgment of review of result</a:t>
                      </a:r>
                      <a:endParaRPr lang="en-US" sz="1400" b="0" i="0" u="none" strike="noStrike">
                        <a:solidFill>
                          <a:srgbClr val="000000"/>
                        </a:solidFill>
                        <a:effectLst/>
                        <a:latin typeface="Arial" panose="020B0604020202020204" pitchFamily="34" charset="0"/>
                      </a:endParaRPr>
                    </a:p>
                  </a:txBody>
                  <a:tcPr marL="6493" marR="6493" marT="6493" marB="0" anchor="ctr"/>
                </a:tc>
                <a:extLst>
                  <a:ext uri="{0D108BD9-81ED-4DB2-BD59-A6C34878D82A}">
                    <a16:rowId xmlns:a16="http://schemas.microsoft.com/office/drawing/2014/main" val="10014"/>
                  </a:ext>
                </a:extLst>
              </a:tr>
              <a:tr h="223716">
                <a:tc>
                  <a:txBody>
                    <a:bodyPr/>
                    <a:lstStyle/>
                    <a:p>
                      <a:pPr algn="l" rtl="0" fontAlgn="ctr"/>
                      <a:r>
                        <a:rPr lang="en-US" sz="1400" u="none" strike="noStrike">
                          <a:effectLst/>
                        </a:rPr>
                        <a:t>department</a:t>
                      </a:r>
                      <a:endParaRPr lang="en-US" sz="1400" b="0" i="0" u="none" strike="noStrike">
                        <a:solidFill>
                          <a:srgbClr val="000000"/>
                        </a:solidFill>
                        <a:effectLst/>
                        <a:latin typeface="Arial" panose="020B0604020202020204" pitchFamily="34" charset="0"/>
                      </a:endParaRPr>
                    </a:p>
                  </a:txBody>
                  <a:tcPr marL="6493" marR="6493" marT="6493" marB="0" anchor="ctr"/>
                </a:tc>
                <a:tc>
                  <a:txBody>
                    <a:bodyPr/>
                    <a:lstStyle/>
                    <a:p>
                      <a:pPr algn="l" rtl="0" fontAlgn="ctr"/>
                      <a:r>
                        <a:rPr lang="en-US" sz="1400" u="none" strike="noStrike">
                          <a:effectLst/>
                        </a:rPr>
                        <a:t>Clinic associated with test order</a:t>
                      </a:r>
                      <a:endParaRPr lang="en-US" sz="1400" b="0" i="0" u="none" strike="noStrike">
                        <a:solidFill>
                          <a:srgbClr val="000000"/>
                        </a:solidFill>
                        <a:effectLst/>
                        <a:latin typeface="Arial" panose="020B0604020202020204" pitchFamily="34" charset="0"/>
                      </a:endParaRPr>
                    </a:p>
                  </a:txBody>
                  <a:tcPr marL="6493" marR="6493" marT="6493" marB="0" anchor="ctr"/>
                </a:tc>
                <a:extLst>
                  <a:ext uri="{0D108BD9-81ED-4DB2-BD59-A6C34878D82A}">
                    <a16:rowId xmlns:a16="http://schemas.microsoft.com/office/drawing/2014/main" val="10015"/>
                  </a:ext>
                </a:extLst>
              </a:tr>
              <a:tr h="441040">
                <a:tc>
                  <a:txBody>
                    <a:bodyPr/>
                    <a:lstStyle/>
                    <a:p>
                      <a:pPr algn="l" rtl="0" fontAlgn="ctr"/>
                      <a:r>
                        <a:rPr lang="en-US" sz="1400" u="none" strike="noStrike">
                          <a:effectLst/>
                        </a:rPr>
                        <a:t>ordering_route</a:t>
                      </a:r>
                      <a:endParaRPr lang="en-US" sz="1400" b="0" i="0" u="none" strike="noStrike">
                        <a:solidFill>
                          <a:srgbClr val="000000"/>
                        </a:solidFill>
                        <a:effectLst/>
                        <a:latin typeface="Arial" panose="020B0604020202020204" pitchFamily="34" charset="0"/>
                      </a:endParaRPr>
                    </a:p>
                  </a:txBody>
                  <a:tcPr marL="6493" marR="6493" marT="6493" marB="0" anchor="ctr"/>
                </a:tc>
                <a:tc>
                  <a:txBody>
                    <a:bodyPr/>
                    <a:lstStyle/>
                    <a:p>
                      <a:pPr algn="l" rtl="0" fontAlgn="ctr"/>
                      <a:r>
                        <a:rPr lang="en-US" sz="1400" u="none" strike="noStrike">
                          <a:effectLst/>
                        </a:rPr>
                        <a:t>Structure/menu in health record from which order was placed</a:t>
                      </a:r>
                      <a:endParaRPr lang="en-US" sz="1400" b="0" i="0" u="none" strike="noStrike">
                        <a:solidFill>
                          <a:srgbClr val="000000"/>
                        </a:solidFill>
                        <a:effectLst/>
                        <a:latin typeface="Arial" panose="020B0604020202020204" pitchFamily="34" charset="0"/>
                      </a:endParaRPr>
                    </a:p>
                  </a:txBody>
                  <a:tcPr marL="6493" marR="6493" marT="6493" marB="0" anchor="ctr"/>
                </a:tc>
                <a:extLst>
                  <a:ext uri="{0D108BD9-81ED-4DB2-BD59-A6C34878D82A}">
                    <a16:rowId xmlns:a16="http://schemas.microsoft.com/office/drawing/2014/main" val="10016"/>
                  </a:ext>
                </a:extLst>
              </a:tr>
              <a:tr h="223716">
                <a:tc>
                  <a:txBody>
                    <a:bodyPr/>
                    <a:lstStyle/>
                    <a:p>
                      <a:pPr algn="l" rtl="0" fontAlgn="ctr"/>
                      <a:r>
                        <a:rPr lang="en-US" sz="1400" u="none" strike="noStrike">
                          <a:effectLst/>
                        </a:rPr>
                        <a:t>pref_list_type</a:t>
                      </a:r>
                      <a:endParaRPr lang="en-US" sz="1400" b="0" i="0" u="none" strike="noStrike">
                        <a:solidFill>
                          <a:srgbClr val="000000"/>
                        </a:solidFill>
                        <a:effectLst/>
                        <a:latin typeface="Arial" panose="020B0604020202020204" pitchFamily="34" charset="0"/>
                      </a:endParaRPr>
                    </a:p>
                  </a:txBody>
                  <a:tcPr marL="6493" marR="6493" marT="6493" marB="0" anchor="ctr"/>
                </a:tc>
                <a:tc>
                  <a:txBody>
                    <a:bodyPr/>
                    <a:lstStyle/>
                    <a:p>
                      <a:pPr algn="l" rtl="0" fontAlgn="ctr"/>
                      <a:r>
                        <a:rPr lang="en-US" sz="1400" u="none" strike="noStrike" dirty="0">
                          <a:effectLst/>
                        </a:rPr>
                        <a:t>Category of preference list (if applicable)</a:t>
                      </a:r>
                      <a:endParaRPr lang="en-US" sz="1400" b="0" i="0" u="none" strike="noStrike" dirty="0">
                        <a:solidFill>
                          <a:srgbClr val="000000"/>
                        </a:solidFill>
                        <a:effectLst/>
                        <a:latin typeface="Arial" panose="020B0604020202020204" pitchFamily="34" charset="0"/>
                      </a:endParaRPr>
                    </a:p>
                  </a:txBody>
                  <a:tcPr marL="6493" marR="6493" marT="6493" marB="0" anchor="ctr"/>
                </a:tc>
                <a:extLst>
                  <a:ext uri="{0D108BD9-81ED-4DB2-BD59-A6C34878D82A}">
                    <a16:rowId xmlns:a16="http://schemas.microsoft.com/office/drawing/2014/main" val="10017"/>
                  </a:ext>
                </a:extLst>
              </a:tr>
            </a:tbl>
          </a:graphicData>
        </a:graphic>
      </p:graphicFrame>
      <p:sp>
        <p:nvSpPr>
          <p:cNvPr id="7" name="TextBox 6">
            <a:extLst>
              <a:ext uri="{FF2B5EF4-FFF2-40B4-BE49-F238E27FC236}">
                <a16:creationId xmlns:a16="http://schemas.microsoft.com/office/drawing/2014/main" id="{90169414-A87D-1641-AB82-90E54FB185D8}"/>
              </a:ext>
            </a:extLst>
          </p:cNvPr>
          <p:cNvSpPr txBox="1"/>
          <p:nvPr/>
        </p:nvSpPr>
        <p:spPr>
          <a:xfrm>
            <a:off x="483326" y="1890319"/>
            <a:ext cx="3924081" cy="4832092"/>
          </a:xfrm>
          <a:prstGeom prst="rect">
            <a:avLst/>
          </a:prstGeom>
          <a:noFill/>
        </p:spPr>
        <p:txBody>
          <a:bodyPr wrap="square" rtlCol="0">
            <a:spAutoFit/>
          </a:bodyPr>
          <a:lstStyle/>
          <a:p>
            <a:pPr marL="285750" indent="-285750">
              <a:buFont typeface="Arial" panose="020B0604020202020204" pitchFamily="34" charset="0"/>
              <a:buChar char="•"/>
            </a:pPr>
            <a:r>
              <a:rPr lang="en-US" sz="2800" dirty="0"/>
              <a:t>Data set of outpatient laboratory orders</a:t>
            </a:r>
          </a:p>
          <a:p>
            <a:pPr marL="285750" indent="-285750">
              <a:buFont typeface="Arial" panose="020B0604020202020204" pitchFamily="34" charset="0"/>
              <a:buChar char="•"/>
            </a:pPr>
            <a:r>
              <a:rPr lang="en-US" sz="2800" dirty="0"/>
              <a:t>45,000 rows x 17 columns</a:t>
            </a:r>
          </a:p>
          <a:p>
            <a:pPr marL="285750" indent="-285750">
              <a:buFont typeface="Arial" panose="020B0604020202020204" pitchFamily="34" charset="0"/>
              <a:buChar char="•"/>
            </a:pPr>
            <a:r>
              <a:rPr lang="en-US" sz="2800" dirty="0"/>
              <a:t>Queried from Epic orders data (Clarity)</a:t>
            </a:r>
          </a:p>
          <a:p>
            <a:pPr marL="285750" indent="-285750">
              <a:buFont typeface="Arial" panose="020B0604020202020204" pitchFamily="34" charset="0"/>
              <a:buChar char="•"/>
            </a:pPr>
            <a:r>
              <a:rPr lang="en-US" sz="2800" dirty="0"/>
              <a:t>Deidentified and time shifted</a:t>
            </a:r>
          </a:p>
          <a:p>
            <a:pPr marL="285750" indent="-285750">
              <a:buFont typeface="Arial" panose="020B0604020202020204" pitchFamily="34" charset="0"/>
              <a:buChar char="•"/>
            </a:pPr>
            <a:r>
              <a:rPr lang="en-US" sz="2800" dirty="0"/>
              <a:t>Includes timestamps for lab order, result, and provider review</a:t>
            </a:r>
          </a:p>
        </p:txBody>
      </p:sp>
    </p:spTree>
    <p:extLst>
      <p:ext uri="{BB962C8B-B14F-4D97-AF65-F5344CB8AC3E}">
        <p14:creationId xmlns:p14="http://schemas.microsoft.com/office/powerpoint/2010/main" val="5587760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03499A-D945-944C-975A-62ECB9D88224}"/>
              </a:ext>
            </a:extLst>
          </p:cNvPr>
          <p:cNvSpPr>
            <a:spLocks noGrp="1"/>
          </p:cNvSpPr>
          <p:nvPr>
            <p:ph type="title"/>
          </p:nvPr>
        </p:nvSpPr>
        <p:spPr/>
        <p:txBody>
          <a:bodyPr/>
          <a:lstStyle/>
          <a:p>
            <a:r>
              <a:rPr lang="en-US" dirty="0"/>
              <a:t>Create a one variable table</a:t>
            </a:r>
          </a:p>
        </p:txBody>
      </p:sp>
      <p:sp>
        <p:nvSpPr>
          <p:cNvPr id="11" name="Rectangle 10">
            <a:extLst>
              <a:ext uri="{FF2B5EF4-FFF2-40B4-BE49-F238E27FC236}">
                <a16:creationId xmlns:a16="http://schemas.microsoft.com/office/drawing/2014/main" id="{37206B2E-01B7-204F-BF79-A3BA497B7B7A}"/>
              </a:ext>
            </a:extLst>
          </p:cNvPr>
          <p:cNvSpPr/>
          <p:nvPr/>
        </p:nvSpPr>
        <p:spPr>
          <a:xfrm>
            <a:off x="1417984" y="3687936"/>
            <a:ext cx="8759686" cy="1338470"/>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ontent Placeholder 2">
            <a:extLst>
              <a:ext uri="{FF2B5EF4-FFF2-40B4-BE49-F238E27FC236}">
                <a16:creationId xmlns:a16="http://schemas.microsoft.com/office/drawing/2014/main" id="{D3F605D3-E5BF-114F-8DB2-E686547B4768}"/>
              </a:ext>
            </a:extLst>
          </p:cNvPr>
          <p:cNvSpPr txBox="1">
            <a:spLocks/>
          </p:cNvSpPr>
          <p:nvPr/>
        </p:nvSpPr>
        <p:spPr>
          <a:xfrm>
            <a:off x="1557959" y="4126798"/>
            <a:ext cx="8587407" cy="87464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5400" dirty="0" err="1">
                <a:latin typeface="Monaco" pitchFamily="2" charset="77"/>
              </a:rPr>
              <a:t>tabyl</a:t>
            </a:r>
            <a:r>
              <a:rPr lang="en-US" sz="5400" dirty="0">
                <a:latin typeface="Monaco" pitchFamily="2" charset="77"/>
              </a:rPr>
              <a:t>(orders, department)</a:t>
            </a:r>
          </a:p>
        </p:txBody>
      </p:sp>
      <p:sp>
        <p:nvSpPr>
          <p:cNvPr id="13" name="Rounded Rectangle 12">
            <a:extLst>
              <a:ext uri="{FF2B5EF4-FFF2-40B4-BE49-F238E27FC236}">
                <a16:creationId xmlns:a16="http://schemas.microsoft.com/office/drawing/2014/main" id="{165265AA-594B-7745-BD4D-33A8AC5E429C}"/>
              </a:ext>
            </a:extLst>
          </p:cNvPr>
          <p:cNvSpPr/>
          <p:nvPr/>
        </p:nvSpPr>
        <p:spPr>
          <a:xfrm>
            <a:off x="3990563" y="2207369"/>
            <a:ext cx="1325218" cy="1338470"/>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Data frame</a:t>
            </a:r>
          </a:p>
        </p:txBody>
      </p:sp>
      <p:sp>
        <p:nvSpPr>
          <p:cNvPr id="14" name="Triangle 13">
            <a:extLst>
              <a:ext uri="{FF2B5EF4-FFF2-40B4-BE49-F238E27FC236}">
                <a16:creationId xmlns:a16="http://schemas.microsoft.com/office/drawing/2014/main" id="{4BB00694-796A-2B4A-938D-C5CEAFE6E39A}"/>
              </a:ext>
            </a:extLst>
          </p:cNvPr>
          <p:cNvSpPr/>
          <p:nvPr/>
        </p:nvSpPr>
        <p:spPr>
          <a:xfrm rot="10800000">
            <a:off x="4567033" y="3537988"/>
            <a:ext cx="172278" cy="479528"/>
          </a:xfrm>
          <a:prstGeom prs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a:extLst>
              <a:ext uri="{FF2B5EF4-FFF2-40B4-BE49-F238E27FC236}">
                <a16:creationId xmlns:a16="http://schemas.microsoft.com/office/drawing/2014/main" id="{73F25ADF-8537-8640-8D94-9ED27DBEA9DA}"/>
              </a:ext>
            </a:extLst>
          </p:cNvPr>
          <p:cNvSpPr/>
          <p:nvPr/>
        </p:nvSpPr>
        <p:spPr>
          <a:xfrm>
            <a:off x="7041879" y="2199518"/>
            <a:ext cx="1426266" cy="1338470"/>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Row variable</a:t>
            </a:r>
          </a:p>
        </p:txBody>
      </p:sp>
      <p:sp>
        <p:nvSpPr>
          <p:cNvPr id="16" name="Triangle 15">
            <a:extLst>
              <a:ext uri="{FF2B5EF4-FFF2-40B4-BE49-F238E27FC236}">
                <a16:creationId xmlns:a16="http://schemas.microsoft.com/office/drawing/2014/main" id="{01D8F106-680F-0A40-A3AD-4E799D368A67}"/>
              </a:ext>
            </a:extLst>
          </p:cNvPr>
          <p:cNvSpPr/>
          <p:nvPr/>
        </p:nvSpPr>
        <p:spPr>
          <a:xfrm rot="10800000">
            <a:off x="7719397" y="3530137"/>
            <a:ext cx="172278" cy="479528"/>
          </a:xfrm>
          <a:prstGeom prs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a:extLst>
              <a:ext uri="{FF2B5EF4-FFF2-40B4-BE49-F238E27FC236}">
                <a16:creationId xmlns:a16="http://schemas.microsoft.com/office/drawing/2014/main" id="{A737F5B6-A97F-B249-A4C4-A5A97047F879}"/>
              </a:ext>
            </a:extLst>
          </p:cNvPr>
          <p:cNvPicPr>
            <a:picLocks noChangeAspect="1"/>
          </p:cNvPicPr>
          <p:nvPr/>
        </p:nvPicPr>
        <p:blipFill>
          <a:blip r:embed="rId3"/>
          <a:stretch>
            <a:fillRect/>
          </a:stretch>
        </p:blipFill>
        <p:spPr>
          <a:xfrm>
            <a:off x="10706415" y="189228"/>
            <a:ext cx="1096303" cy="1260749"/>
          </a:xfrm>
          <a:prstGeom prst="rect">
            <a:avLst/>
          </a:prstGeom>
        </p:spPr>
      </p:pic>
    </p:spTree>
    <p:extLst>
      <p:ext uri="{BB962C8B-B14F-4D97-AF65-F5344CB8AC3E}">
        <p14:creationId xmlns:p14="http://schemas.microsoft.com/office/powerpoint/2010/main" val="158333080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90564-63A3-844C-927D-C6A592E1344E}"/>
              </a:ext>
            </a:extLst>
          </p:cNvPr>
          <p:cNvSpPr>
            <a:spLocks noGrp="1"/>
          </p:cNvSpPr>
          <p:nvPr>
            <p:ph type="title"/>
          </p:nvPr>
        </p:nvSpPr>
        <p:spPr>
          <a:xfrm>
            <a:off x="838200" y="365125"/>
            <a:ext cx="9505949" cy="1325563"/>
          </a:xfrm>
        </p:spPr>
        <p:txBody>
          <a:bodyPr>
            <a:normAutofit fontScale="90000"/>
          </a:bodyPr>
          <a:lstStyle/>
          <a:p>
            <a:r>
              <a:rPr lang="en-US" dirty="0"/>
              <a:t>Two variable tables can help answer simple questions quickly</a:t>
            </a:r>
          </a:p>
        </p:txBody>
      </p:sp>
      <p:sp>
        <p:nvSpPr>
          <p:cNvPr id="3" name="Content Placeholder 2">
            <a:extLst>
              <a:ext uri="{FF2B5EF4-FFF2-40B4-BE49-F238E27FC236}">
                <a16:creationId xmlns:a16="http://schemas.microsoft.com/office/drawing/2014/main" id="{DA6AE98E-4365-B14F-A380-A3E7F22E4EAC}"/>
              </a:ext>
            </a:extLst>
          </p:cNvPr>
          <p:cNvSpPr>
            <a:spLocks noGrp="1"/>
          </p:cNvSpPr>
          <p:nvPr>
            <p:ph idx="1"/>
          </p:nvPr>
        </p:nvSpPr>
        <p:spPr>
          <a:xfrm>
            <a:off x="838200" y="1825625"/>
            <a:ext cx="10515600" cy="572606"/>
          </a:xfrm>
        </p:spPr>
        <p:txBody>
          <a:bodyPr/>
          <a:lstStyle/>
          <a:p>
            <a:pPr marL="0" indent="0" algn="ctr">
              <a:buNone/>
            </a:pPr>
            <a:r>
              <a:rPr lang="en-US" dirty="0"/>
              <a:t>Which clinic cancelled the highest number of lab orders?</a:t>
            </a:r>
          </a:p>
        </p:txBody>
      </p:sp>
      <p:sp>
        <p:nvSpPr>
          <p:cNvPr id="4" name="Rectangle 3">
            <a:extLst>
              <a:ext uri="{FF2B5EF4-FFF2-40B4-BE49-F238E27FC236}">
                <a16:creationId xmlns:a16="http://schemas.microsoft.com/office/drawing/2014/main" id="{ADE9CF3C-AEF3-9D47-9C35-0C410F661133}"/>
              </a:ext>
            </a:extLst>
          </p:cNvPr>
          <p:cNvSpPr/>
          <p:nvPr/>
        </p:nvSpPr>
        <p:spPr>
          <a:xfrm>
            <a:off x="1417984" y="4032493"/>
            <a:ext cx="8759686" cy="1338470"/>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2">
            <a:extLst>
              <a:ext uri="{FF2B5EF4-FFF2-40B4-BE49-F238E27FC236}">
                <a16:creationId xmlns:a16="http://schemas.microsoft.com/office/drawing/2014/main" id="{42A63531-A6B3-4842-B971-4743D70E2FE5}"/>
              </a:ext>
            </a:extLst>
          </p:cNvPr>
          <p:cNvSpPr txBox="1">
            <a:spLocks/>
          </p:cNvSpPr>
          <p:nvPr/>
        </p:nvSpPr>
        <p:spPr>
          <a:xfrm>
            <a:off x="1417984" y="4208378"/>
            <a:ext cx="8759686" cy="1260749"/>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5400" dirty="0" err="1">
                <a:latin typeface="Monaco" pitchFamily="2" charset="77"/>
              </a:rPr>
              <a:t>tabyl</a:t>
            </a:r>
            <a:r>
              <a:rPr lang="en-US" sz="5400" dirty="0">
                <a:latin typeface="Monaco" pitchFamily="2" charset="77"/>
              </a:rPr>
              <a:t>(orders, department, </a:t>
            </a:r>
            <a:r>
              <a:rPr lang="en-US" sz="5400" dirty="0" err="1">
                <a:latin typeface="Monaco" pitchFamily="2" charset="77"/>
              </a:rPr>
              <a:t>order_status_c_descr</a:t>
            </a:r>
            <a:r>
              <a:rPr lang="en-US" sz="5400" dirty="0">
                <a:latin typeface="Monaco" pitchFamily="2" charset="77"/>
              </a:rPr>
              <a:t>)</a:t>
            </a:r>
          </a:p>
        </p:txBody>
      </p:sp>
      <p:sp>
        <p:nvSpPr>
          <p:cNvPr id="8" name="Rounded Rectangle 7">
            <a:extLst>
              <a:ext uri="{FF2B5EF4-FFF2-40B4-BE49-F238E27FC236}">
                <a16:creationId xmlns:a16="http://schemas.microsoft.com/office/drawing/2014/main" id="{F3A64EDF-A071-D349-A4E4-F582FC0C314E}"/>
              </a:ext>
            </a:extLst>
          </p:cNvPr>
          <p:cNvSpPr/>
          <p:nvPr/>
        </p:nvSpPr>
        <p:spPr>
          <a:xfrm>
            <a:off x="4323521" y="2398231"/>
            <a:ext cx="1325218" cy="1338470"/>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Data frame</a:t>
            </a:r>
          </a:p>
        </p:txBody>
      </p:sp>
      <p:sp>
        <p:nvSpPr>
          <p:cNvPr id="9" name="Triangle 8">
            <a:extLst>
              <a:ext uri="{FF2B5EF4-FFF2-40B4-BE49-F238E27FC236}">
                <a16:creationId xmlns:a16="http://schemas.microsoft.com/office/drawing/2014/main" id="{8EE4A8C1-1E71-7E41-9625-B7C020D60074}"/>
              </a:ext>
            </a:extLst>
          </p:cNvPr>
          <p:cNvSpPr/>
          <p:nvPr/>
        </p:nvSpPr>
        <p:spPr>
          <a:xfrm rot="10800000">
            <a:off x="4899991" y="3728850"/>
            <a:ext cx="172278" cy="479528"/>
          </a:xfrm>
          <a:prstGeom prs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a:extLst>
              <a:ext uri="{FF2B5EF4-FFF2-40B4-BE49-F238E27FC236}">
                <a16:creationId xmlns:a16="http://schemas.microsoft.com/office/drawing/2014/main" id="{9319766D-7376-9E47-934F-9DC095202042}"/>
              </a:ext>
            </a:extLst>
          </p:cNvPr>
          <p:cNvSpPr/>
          <p:nvPr/>
        </p:nvSpPr>
        <p:spPr>
          <a:xfrm>
            <a:off x="6861312" y="2398231"/>
            <a:ext cx="1426266" cy="1338470"/>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Row variable</a:t>
            </a:r>
          </a:p>
        </p:txBody>
      </p:sp>
      <p:sp>
        <p:nvSpPr>
          <p:cNvPr id="11" name="Triangle 10">
            <a:extLst>
              <a:ext uri="{FF2B5EF4-FFF2-40B4-BE49-F238E27FC236}">
                <a16:creationId xmlns:a16="http://schemas.microsoft.com/office/drawing/2014/main" id="{4AB1B214-37C7-A54D-B440-560823EE78B6}"/>
              </a:ext>
            </a:extLst>
          </p:cNvPr>
          <p:cNvSpPr/>
          <p:nvPr/>
        </p:nvSpPr>
        <p:spPr>
          <a:xfrm rot="10800000">
            <a:off x="7538830" y="3728850"/>
            <a:ext cx="172278" cy="479528"/>
          </a:xfrm>
          <a:prstGeom prs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a:extLst>
              <a:ext uri="{FF2B5EF4-FFF2-40B4-BE49-F238E27FC236}">
                <a16:creationId xmlns:a16="http://schemas.microsoft.com/office/drawing/2014/main" id="{95B3BF20-223C-8749-9ACA-8E1E28F72F08}"/>
              </a:ext>
            </a:extLst>
          </p:cNvPr>
          <p:cNvSpPr/>
          <p:nvPr/>
        </p:nvSpPr>
        <p:spPr>
          <a:xfrm>
            <a:off x="5224669" y="5426991"/>
            <a:ext cx="1426266" cy="1338470"/>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Column variable</a:t>
            </a:r>
          </a:p>
        </p:txBody>
      </p:sp>
      <p:sp>
        <p:nvSpPr>
          <p:cNvPr id="14" name="Triangle 13">
            <a:extLst>
              <a:ext uri="{FF2B5EF4-FFF2-40B4-BE49-F238E27FC236}">
                <a16:creationId xmlns:a16="http://schemas.microsoft.com/office/drawing/2014/main" id="{2509D69A-D7D3-174B-8F09-D46E471D87F8}"/>
              </a:ext>
            </a:extLst>
          </p:cNvPr>
          <p:cNvSpPr/>
          <p:nvPr/>
        </p:nvSpPr>
        <p:spPr>
          <a:xfrm>
            <a:off x="5851663" y="5069123"/>
            <a:ext cx="172278" cy="479528"/>
          </a:xfrm>
          <a:prstGeom prs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9867C3CE-5DDA-2340-B711-1F025F956789}"/>
              </a:ext>
            </a:extLst>
          </p:cNvPr>
          <p:cNvPicPr>
            <a:picLocks noChangeAspect="1"/>
          </p:cNvPicPr>
          <p:nvPr/>
        </p:nvPicPr>
        <p:blipFill>
          <a:blip r:embed="rId3"/>
          <a:stretch>
            <a:fillRect/>
          </a:stretch>
        </p:blipFill>
        <p:spPr>
          <a:xfrm>
            <a:off x="10706415" y="189228"/>
            <a:ext cx="1096303" cy="1260749"/>
          </a:xfrm>
          <a:prstGeom prst="rect">
            <a:avLst/>
          </a:prstGeom>
        </p:spPr>
      </p:pic>
    </p:spTree>
    <p:extLst>
      <p:ext uri="{BB962C8B-B14F-4D97-AF65-F5344CB8AC3E}">
        <p14:creationId xmlns:p14="http://schemas.microsoft.com/office/powerpoint/2010/main" val="278403154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5BD509-412C-1F4B-9137-C0A62C499696}"/>
              </a:ext>
            </a:extLst>
          </p:cNvPr>
          <p:cNvSpPr>
            <a:spLocks noGrp="1"/>
          </p:cNvSpPr>
          <p:nvPr>
            <p:ph type="title"/>
          </p:nvPr>
        </p:nvSpPr>
        <p:spPr/>
        <p:txBody>
          <a:bodyPr/>
          <a:lstStyle/>
          <a:p>
            <a:r>
              <a:rPr lang="en-US" dirty="0"/>
              <a:t>Your Turn #5</a:t>
            </a:r>
          </a:p>
        </p:txBody>
      </p:sp>
      <p:sp>
        <p:nvSpPr>
          <p:cNvPr id="3" name="Text Placeholder 2">
            <a:extLst>
              <a:ext uri="{FF2B5EF4-FFF2-40B4-BE49-F238E27FC236}">
                <a16:creationId xmlns:a16="http://schemas.microsoft.com/office/drawing/2014/main" id="{7BD7FC10-1463-B747-BB20-BAD9D1EF6D31}"/>
              </a:ext>
            </a:extLst>
          </p:cNvPr>
          <p:cNvSpPr>
            <a:spLocks noGrp="1"/>
          </p:cNvSpPr>
          <p:nvPr>
            <p:ph type="body" sz="quarter" idx="13"/>
          </p:nvPr>
        </p:nvSpPr>
        <p:spPr/>
        <p:txBody>
          <a:bodyPr>
            <a:normAutofit fontScale="85000" lnSpcReduction="20000"/>
          </a:bodyPr>
          <a:lstStyle/>
          <a:p>
            <a:pPr marL="0" indent="0">
              <a:buNone/>
            </a:pPr>
            <a:r>
              <a:rPr lang="en-US" dirty="0"/>
              <a:t>Which 3 departments ordered the highest number of labs using “Provider Preference Lists”?</a:t>
            </a:r>
          </a:p>
          <a:p>
            <a:pPr marL="0" indent="0">
              <a:buNone/>
            </a:pPr>
            <a:endParaRPr lang="en-US" dirty="0"/>
          </a:p>
          <a:p>
            <a:pPr marL="0" indent="0">
              <a:buNone/>
            </a:pPr>
            <a:r>
              <a:rPr lang="en-US" dirty="0"/>
              <a:t>What happens if you add another variable to the </a:t>
            </a:r>
            <a:r>
              <a:rPr lang="en-US" dirty="0" err="1"/>
              <a:t>tabyl</a:t>
            </a:r>
            <a:r>
              <a:rPr lang="en-US" dirty="0"/>
              <a:t>() function (3 variables)?</a:t>
            </a:r>
          </a:p>
          <a:p>
            <a:endParaRPr lang="en-US" dirty="0"/>
          </a:p>
        </p:txBody>
      </p:sp>
    </p:spTree>
    <p:extLst>
      <p:ext uri="{BB962C8B-B14F-4D97-AF65-F5344CB8AC3E}">
        <p14:creationId xmlns:p14="http://schemas.microsoft.com/office/powerpoint/2010/main" val="219854460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BB7B68-8529-1E4B-90C4-E6311B33B3B3}"/>
              </a:ext>
            </a:extLst>
          </p:cNvPr>
          <p:cNvSpPr>
            <a:spLocks noGrp="1"/>
          </p:cNvSpPr>
          <p:nvPr>
            <p:ph type="title"/>
          </p:nvPr>
        </p:nvSpPr>
        <p:spPr/>
        <p:txBody>
          <a:bodyPr/>
          <a:lstStyle/>
          <a:p>
            <a:r>
              <a:rPr lang="en-US" dirty="0"/>
              <a:t>Prettifying Table Output</a:t>
            </a:r>
          </a:p>
        </p:txBody>
      </p:sp>
      <p:sp>
        <p:nvSpPr>
          <p:cNvPr id="4" name="Rectangle 3">
            <a:extLst>
              <a:ext uri="{FF2B5EF4-FFF2-40B4-BE49-F238E27FC236}">
                <a16:creationId xmlns:a16="http://schemas.microsoft.com/office/drawing/2014/main" id="{9A00A5C4-D3DA-CD43-A214-982449394DE4}"/>
              </a:ext>
            </a:extLst>
          </p:cNvPr>
          <p:cNvSpPr/>
          <p:nvPr/>
        </p:nvSpPr>
        <p:spPr>
          <a:xfrm>
            <a:off x="1459024" y="1981624"/>
            <a:ext cx="8759686" cy="1338470"/>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2">
            <a:extLst>
              <a:ext uri="{FF2B5EF4-FFF2-40B4-BE49-F238E27FC236}">
                <a16:creationId xmlns:a16="http://schemas.microsoft.com/office/drawing/2014/main" id="{0713E40F-4A2F-6741-B934-799F4BAC0B4F}"/>
              </a:ext>
            </a:extLst>
          </p:cNvPr>
          <p:cNvSpPr txBox="1">
            <a:spLocks/>
          </p:cNvSpPr>
          <p:nvPr/>
        </p:nvSpPr>
        <p:spPr>
          <a:xfrm>
            <a:off x="41040" y="2213537"/>
            <a:ext cx="11847443" cy="874643"/>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5400" dirty="0" err="1">
                <a:latin typeface="Monaco" pitchFamily="2" charset="77"/>
              </a:rPr>
              <a:t>kable</a:t>
            </a:r>
            <a:r>
              <a:rPr lang="en-US" sz="5400" dirty="0">
                <a:latin typeface="Monaco" pitchFamily="2" charset="77"/>
              </a:rPr>
              <a:t>(</a:t>
            </a:r>
            <a:r>
              <a:rPr lang="en-US" sz="5400" dirty="0" err="1">
                <a:latin typeface="Monaco" pitchFamily="2" charset="77"/>
              </a:rPr>
              <a:t>tabyl</a:t>
            </a:r>
            <a:r>
              <a:rPr lang="en-US" sz="5400" dirty="0">
                <a:latin typeface="Monaco" pitchFamily="2" charset="77"/>
              </a:rPr>
              <a:t>(orders, department, </a:t>
            </a:r>
            <a:r>
              <a:rPr lang="en-US" sz="5400" dirty="0" err="1">
                <a:latin typeface="Monaco" pitchFamily="2" charset="77"/>
              </a:rPr>
              <a:t>pref_list_type</a:t>
            </a:r>
            <a:r>
              <a:rPr lang="en-US" sz="5400" dirty="0">
                <a:latin typeface="Monaco" pitchFamily="2" charset="77"/>
              </a:rPr>
              <a:t>))</a:t>
            </a:r>
          </a:p>
        </p:txBody>
      </p:sp>
      <p:pic>
        <p:nvPicPr>
          <p:cNvPr id="7" name="Picture 6">
            <a:extLst>
              <a:ext uri="{FF2B5EF4-FFF2-40B4-BE49-F238E27FC236}">
                <a16:creationId xmlns:a16="http://schemas.microsoft.com/office/drawing/2014/main" id="{ABE16DFB-0977-EF47-99D5-62B3B4943518}"/>
              </a:ext>
            </a:extLst>
          </p:cNvPr>
          <p:cNvPicPr>
            <a:picLocks noChangeAspect="1"/>
          </p:cNvPicPr>
          <p:nvPr/>
        </p:nvPicPr>
        <p:blipFill>
          <a:blip r:embed="rId3"/>
          <a:stretch>
            <a:fillRect/>
          </a:stretch>
        </p:blipFill>
        <p:spPr>
          <a:xfrm>
            <a:off x="260350" y="3764172"/>
            <a:ext cx="11671300" cy="2311400"/>
          </a:xfrm>
          <a:prstGeom prst="rect">
            <a:avLst/>
          </a:prstGeom>
        </p:spPr>
      </p:pic>
      <p:pic>
        <p:nvPicPr>
          <p:cNvPr id="8" name="Picture 7">
            <a:extLst>
              <a:ext uri="{FF2B5EF4-FFF2-40B4-BE49-F238E27FC236}">
                <a16:creationId xmlns:a16="http://schemas.microsoft.com/office/drawing/2014/main" id="{EB6CD8D6-A13D-8E4F-80DC-CA5C0DBBE10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875010" y="169577"/>
            <a:ext cx="1056640" cy="1225702"/>
          </a:xfrm>
          <a:prstGeom prst="rect">
            <a:avLst/>
          </a:prstGeom>
        </p:spPr>
      </p:pic>
    </p:spTree>
    <p:extLst>
      <p:ext uri="{BB962C8B-B14F-4D97-AF65-F5344CB8AC3E}">
        <p14:creationId xmlns:p14="http://schemas.microsoft.com/office/powerpoint/2010/main" val="394339596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018" y="2926081"/>
            <a:ext cx="11187112" cy="1463040"/>
          </a:xfrm>
        </p:spPr>
        <p:txBody>
          <a:bodyPr/>
          <a:lstStyle/>
          <a:p>
            <a:r>
              <a:rPr lang="en-US" dirty="0"/>
              <a:t>Basic Plotting</a:t>
            </a:r>
            <a:br>
              <a:rPr lang="en-US" dirty="0"/>
            </a:br>
            <a:endParaRPr lang="en-US" sz="3600" dirty="0"/>
          </a:p>
        </p:txBody>
      </p:sp>
    </p:spTree>
    <p:extLst>
      <p:ext uri="{BB962C8B-B14F-4D97-AF65-F5344CB8AC3E}">
        <p14:creationId xmlns:p14="http://schemas.microsoft.com/office/powerpoint/2010/main" val="412897380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E7AC5-5B7C-0346-8E40-2ED70A2EAA12}"/>
              </a:ext>
            </a:extLst>
          </p:cNvPr>
          <p:cNvSpPr>
            <a:spLocks noGrp="1"/>
          </p:cNvSpPr>
          <p:nvPr>
            <p:ph type="title"/>
          </p:nvPr>
        </p:nvSpPr>
        <p:spPr/>
        <p:txBody>
          <a:bodyPr/>
          <a:lstStyle/>
          <a:p>
            <a:r>
              <a:rPr lang="en-US" dirty="0"/>
              <a:t>Creating a Histogram – Orders Over Time</a:t>
            </a:r>
          </a:p>
        </p:txBody>
      </p:sp>
      <p:grpSp>
        <p:nvGrpSpPr>
          <p:cNvPr id="3" name="Group 2">
            <a:extLst>
              <a:ext uri="{FF2B5EF4-FFF2-40B4-BE49-F238E27FC236}">
                <a16:creationId xmlns:a16="http://schemas.microsoft.com/office/drawing/2014/main" id="{3FF1BCD1-F633-A54E-9078-85408399EA42}"/>
              </a:ext>
            </a:extLst>
          </p:cNvPr>
          <p:cNvGrpSpPr/>
          <p:nvPr/>
        </p:nvGrpSpPr>
        <p:grpSpPr>
          <a:xfrm>
            <a:off x="702366" y="3531641"/>
            <a:ext cx="10364222" cy="1521666"/>
            <a:chOff x="2080825" y="3162925"/>
            <a:chExt cx="8090002" cy="803187"/>
          </a:xfrm>
        </p:grpSpPr>
        <p:sp>
          <p:nvSpPr>
            <p:cNvPr id="4" name="Rectangle 3">
              <a:extLst>
                <a:ext uri="{FF2B5EF4-FFF2-40B4-BE49-F238E27FC236}">
                  <a16:creationId xmlns:a16="http://schemas.microsoft.com/office/drawing/2014/main" id="{8E081D64-0720-1947-9DB3-52E6DD1F193E}"/>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FA559941-235C-F14D-89C8-08BAF99BF47F}"/>
                </a:ext>
              </a:extLst>
            </p:cNvPr>
            <p:cNvSpPr txBox="1"/>
            <p:nvPr/>
          </p:nvSpPr>
          <p:spPr>
            <a:xfrm>
              <a:off x="2080825" y="3235065"/>
              <a:ext cx="8090002" cy="731047"/>
            </a:xfrm>
            <a:prstGeom prst="rect">
              <a:avLst/>
            </a:prstGeom>
            <a:noFill/>
          </p:spPr>
          <p:txBody>
            <a:bodyPr wrap="square" rtlCol="0">
              <a:spAutoFit/>
            </a:bodyPr>
            <a:lstStyle/>
            <a:p>
              <a:r>
                <a:rPr lang="en-US" sz="2800" dirty="0" err="1">
                  <a:latin typeface="Monaco" charset="0"/>
                  <a:ea typeface="Monaco" charset="0"/>
                  <a:cs typeface="Monaco" charset="0"/>
                </a:rPr>
                <a:t>ggplot</a:t>
              </a:r>
              <a:r>
                <a:rPr lang="en-US" sz="2800" dirty="0">
                  <a:latin typeface="Monaco" charset="0"/>
                  <a:ea typeface="Monaco" charset="0"/>
                  <a:cs typeface="Monaco" charset="0"/>
                </a:rPr>
                <a:t>(data = </a:t>
              </a:r>
              <a:r>
                <a:rPr lang="en-US" sz="2800" dirty="0">
                  <a:solidFill>
                    <a:srgbClr val="0070C0"/>
                  </a:solidFill>
                  <a:latin typeface="Monaco" charset="0"/>
                  <a:ea typeface="Monaco" charset="0"/>
                  <a:cs typeface="Monaco" charset="0"/>
                </a:rPr>
                <a:t>orders</a:t>
              </a:r>
              <a:r>
                <a:rPr lang="en-US" sz="2800" dirty="0">
                  <a:latin typeface="Monaco" charset="0"/>
                  <a:ea typeface="Monaco" charset="0"/>
                  <a:cs typeface="Monaco" charset="0"/>
                </a:rPr>
                <a:t>) +</a:t>
              </a:r>
            </a:p>
            <a:p>
              <a:r>
                <a:rPr lang="en-US" sz="2800" dirty="0">
                  <a:solidFill>
                    <a:srgbClr val="0070C0"/>
                  </a:solidFill>
                  <a:latin typeface="Monaco" charset="0"/>
                  <a:ea typeface="Monaco" charset="0"/>
                  <a:cs typeface="Monaco" charset="0"/>
                </a:rPr>
                <a:t>  </a:t>
              </a:r>
              <a:r>
                <a:rPr lang="en-US" sz="2800" dirty="0" err="1">
                  <a:solidFill>
                    <a:srgbClr val="0070C0"/>
                  </a:solidFill>
                  <a:latin typeface="Monaco" charset="0"/>
                  <a:ea typeface="Monaco" charset="0"/>
                  <a:cs typeface="Monaco" charset="0"/>
                </a:rPr>
                <a:t>geom_histogram</a:t>
              </a:r>
              <a:r>
                <a:rPr lang="en-US" sz="2800" dirty="0">
                  <a:latin typeface="Monaco" charset="0"/>
                  <a:ea typeface="Monaco" charset="0"/>
                  <a:cs typeface="Monaco" charset="0"/>
                </a:rPr>
                <a:t>(mapping = </a:t>
              </a:r>
              <a:r>
                <a:rPr lang="en-US" sz="2800" dirty="0" err="1">
                  <a:latin typeface="Monaco" charset="0"/>
                  <a:ea typeface="Monaco" charset="0"/>
                  <a:cs typeface="Monaco" charset="0"/>
                </a:rPr>
                <a:t>aes</a:t>
              </a:r>
              <a:r>
                <a:rPr lang="en-US" sz="2800" dirty="0">
                  <a:latin typeface="Monaco" charset="0"/>
                  <a:ea typeface="Monaco" charset="0"/>
                  <a:cs typeface="Monaco" charset="0"/>
                </a:rPr>
                <a:t>(</a:t>
              </a:r>
              <a:r>
                <a:rPr lang="en-US" sz="2800" dirty="0">
                  <a:solidFill>
                    <a:srgbClr val="0070C0"/>
                  </a:solidFill>
                  <a:latin typeface="Monaco" charset="0"/>
                  <a:ea typeface="Monaco" charset="0"/>
                  <a:cs typeface="Monaco" charset="0"/>
                </a:rPr>
                <a:t>x = </a:t>
              </a:r>
              <a:r>
                <a:rPr lang="en-US" sz="2800" dirty="0" err="1">
                  <a:solidFill>
                    <a:srgbClr val="0070C0"/>
                  </a:solidFill>
                  <a:latin typeface="Monaco" charset="0"/>
                  <a:ea typeface="Monaco" charset="0"/>
                  <a:cs typeface="Monaco" charset="0"/>
                </a:rPr>
                <a:t>order_time</a:t>
              </a:r>
              <a:r>
                <a:rPr lang="en-US" sz="2800" dirty="0">
                  <a:latin typeface="Monaco" charset="0"/>
                  <a:ea typeface="Monaco" charset="0"/>
                  <a:cs typeface="Monaco" charset="0"/>
                </a:rPr>
                <a:t>))</a:t>
              </a:r>
            </a:p>
          </p:txBody>
        </p:sp>
      </p:grpSp>
      <p:grpSp>
        <p:nvGrpSpPr>
          <p:cNvPr id="6" name="Group 5">
            <a:extLst>
              <a:ext uri="{FF2B5EF4-FFF2-40B4-BE49-F238E27FC236}">
                <a16:creationId xmlns:a16="http://schemas.microsoft.com/office/drawing/2014/main" id="{06744605-2AF2-2848-AFDB-49C6BB8FD053}"/>
              </a:ext>
            </a:extLst>
          </p:cNvPr>
          <p:cNvGrpSpPr/>
          <p:nvPr/>
        </p:nvGrpSpPr>
        <p:grpSpPr>
          <a:xfrm>
            <a:off x="3691206" y="2099194"/>
            <a:ext cx="2365216" cy="1246648"/>
            <a:chOff x="896764" y="1732048"/>
            <a:chExt cx="2365216" cy="1246648"/>
          </a:xfrm>
        </p:grpSpPr>
        <p:sp>
          <p:nvSpPr>
            <p:cNvPr id="7" name="Rounded Rectangular Callout 6">
              <a:extLst>
                <a:ext uri="{FF2B5EF4-FFF2-40B4-BE49-F238E27FC236}">
                  <a16:creationId xmlns:a16="http://schemas.microsoft.com/office/drawing/2014/main" id="{520ED0C2-A02F-1444-93B2-42A73D5CB8C8}"/>
                </a:ext>
              </a:extLst>
            </p:cNvPr>
            <p:cNvSpPr/>
            <p:nvPr/>
          </p:nvSpPr>
          <p:spPr>
            <a:xfrm>
              <a:off x="896764" y="1732048"/>
              <a:ext cx="2365216" cy="1246648"/>
            </a:xfrm>
            <a:prstGeom prst="wedgeRoundRectCallout">
              <a:avLst>
                <a:gd name="adj1" fmla="val -6901"/>
                <a:gd name="adj2" fmla="val 8082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B137A4D4-F9C1-2940-BD5D-AE3D7827FABB}"/>
                </a:ext>
              </a:extLst>
            </p:cNvPr>
            <p:cNvSpPr txBox="1"/>
            <p:nvPr/>
          </p:nvSpPr>
          <p:spPr>
            <a:xfrm>
              <a:off x="896764" y="1811673"/>
              <a:ext cx="2365216" cy="1077218"/>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data frame</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grpSp>
        <p:nvGrpSpPr>
          <p:cNvPr id="9" name="Group 8">
            <a:extLst>
              <a:ext uri="{FF2B5EF4-FFF2-40B4-BE49-F238E27FC236}">
                <a16:creationId xmlns:a16="http://schemas.microsoft.com/office/drawing/2014/main" id="{C0F59DC6-A241-D442-B71F-BDD86AD52038}"/>
              </a:ext>
            </a:extLst>
          </p:cNvPr>
          <p:cNvGrpSpPr/>
          <p:nvPr/>
        </p:nvGrpSpPr>
        <p:grpSpPr>
          <a:xfrm>
            <a:off x="6472365" y="1963376"/>
            <a:ext cx="2365216" cy="1508105"/>
            <a:chOff x="896764" y="1596230"/>
            <a:chExt cx="2365216" cy="1508105"/>
          </a:xfrm>
        </p:grpSpPr>
        <p:sp>
          <p:nvSpPr>
            <p:cNvPr id="10" name="Rounded Rectangular Callout 9">
              <a:extLst>
                <a:ext uri="{FF2B5EF4-FFF2-40B4-BE49-F238E27FC236}">
                  <a16:creationId xmlns:a16="http://schemas.microsoft.com/office/drawing/2014/main" id="{AA0CE57E-AE3E-4A4F-8149-644621487008}"/>
                </a:ext>
              </a:extLst>
            </p:cNvPr>
            <p:cNvSpPr/>
            <p:nvPr/>
          </p:nvSpPr>
          <p:spPr>
            <a:xfrm>
              <a:off x="896764" y="1732048"/>
              <a:ext cx="2365216" cy="1246648"/>
            </a:xfrm>
            <a:prstGeom prst="wedgeRoundRectCallout">
              <a:avLst>
                <a:gd name="adj1" fmla="val -87237"/>
                <a:gd name="adj2" fmla="val 91302"/>
                <a:gd name="adj3" fmla="val 16667"/>
              </a:avLst>
            </a:prstGeom>
            <a:solidFill>
              <a:srgbClr val="92D050"/>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1" name="TextBox 10">
              <a:extLst>
                <a:ext uri="{FF2B5EF4-FFF2-40B4-BE49-F238E27FC236}">
                  <a16:creationId xmlns:a16="http://schemas.microsoft.com/office/drawing/2014/main" id="{1E9EE56F-0884-C542-A223-2C63681DF558}"/>
                </a:ext>
              </a:extLst>
            </p:cNvPr>
            <p:cNvSpPr txBox="1"/>
            <p:nvPr/>
          </p:nvSpPr>
          <p:spPr>
            <a:xfrm>
              <a:off x="896764" y="1596230"/>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 sign</a:t>
              </a:r>
            </a:p>
            <a:p>
              <a:pPr algn="ctr"/>
              <a:r>
                <a:rPr lang="en-US" sz="2800" dirty="0">
                  <a:solidFill>
                    <a:schemeClr val="bg1"/>
                  </a:solidFill>
                </a:rPr>
                <a:t>(at end of line)</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grpSp>
        <p:nvGrpSpPr>
          <p:cNvPr id="12" name="Group 11">
            <a:extLst>
              <a:ext uri="{FF2B5EF4-FFF2-40B4-BE49-F238E27FC236}">
                <a16:creationId xmlns:a16="http://schemas.microsoft.com/office/drawing/2014/main" id="{66A85789-AC35-5443-8614-2C374F807DD4}"/>
              </a:ext>
            </a:extLst>
          </p:cNvPr>
          <p:cNvGrpSpPr/>
          <p:nvPr/>
        </p:nvGrpSpPr>
        <p:grpSpPr>
          <a:xfrm>
            <a:off x="2125796" y="5184592"/>
            <a:ext cx="2365216" cy="1246648"/>
            <a:chOff x="896764" y="1732048"/>
            <a:chExt cx="2365216" cy="1246648"/>
          </a:xfrm>
        </p:grpSpPr>
        <p:sp>
          <p:nvSpPr>
            <p:cNvPr id="13" name="Rounded Rectangular Callout 12">
              <a:extLst>
                <a:ext uri="{FF2B5EF4-FFF2-40B4-BE49-F238E27FC236}">
                  <a16:creationId xmlns:a16="http://schemas.microsoft.com/office/drawing/2014/main" id="{7968CBD2-E328-464C-8ABA-D8EEF2724A56}"/>
                </a:ext>
              </a:extLst>
            </p:cNvPr>
            <p:cNvSpPr/>
            <p:nvPr/>
          </p:nvSpPr>
          <p:spPr>
            <a:xfrm>
              <a:off x="896764" y="1732048"/>
              <a:ext cx="2365216" cy="1246648"/>
            </a:xfrm>
            <a:prstGeom prst="wedgeRoundRectCallout">
              <a:avLst>
                <a:gd name="adj1" fmla="val 2764"/>
                <a:gd name="adj2" fmla="val -98619"/>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C08191F0-FE8F-AA43-979D-8374756D41AE}"/>
                </a:ext>
              </a:extLst>
            </p:cNvPr>
            <p:cNvSpPr txBox="1"/>
            <p:nvPr/>
          </p:nvSpPr>
          <p:spPr>
            <a:xfrm>
              <a:off x="896764" y="1811673"/>
              <a:ext cx="2365216" cy="1077218"/>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type of graph</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grpSp>
        <p:nvGrpSpPr>
          <p:cNvPr id="15" name="Group 14">
            <a:extLst>
              <a:ext uri="{FF2B5EF4-FFF2-40B4-BE49-F238E27FC236}">
                <a16:creationId xmlns:a16="http://schemas.microsoft.com/office/drawing/2014/main" id="{5631A187-FF7E-0341-9142-DBAF819609B1}"/>
              </a:ext>
            </a:extLst>
          </p:cNvPr>
          <p:cNvGrpSpPr/>
          <p:nvPr/>
        </p:nvGrpSpPr>
        <p:grpSpPr>
          <a:xfrm>
            <a:off x="4955609" y="5048773"/>
            <a:ext cx="2586345" cy="1508105"/>
            <a:chOff x="896764" y="1596229"/>
            <a:chExt cx="2365216" cy="1508105"/>
          </a:xfrm>
        </p:grpSpPr>
        <p:sp>
          <p:nvSpPr>
            <p:cNvPr id="16" name="Rounded Rectangular Callout 15">
              <a:extLst>
                <a:ext uri="{FF2B5EF4-FFF2-40B4-BE49-F238E27FC236}">
                  <a16:creationId xmlns:a16="http://schemas.microsoft.com/office/drawing/2014/main" id="{1E33ED5C-1160-8743-834C-32DEFB44CB68}"/>
                </a:ext>
              </a:extLst>
            </p:cNvPr>
            <p:cNvSpPr/>
            <p:nvPr/>
          </p:nvSpPr>
          <p:spPr>
            <a:xfrm>
              <a:off x="896764" y="1732048"/>
              <a:ext cx="2365216" cy="1246648"/>
            </a:xfrm>
            <a:prstGeom prst="wedgeRoundRectCallout">
              <a:avLst>
                <a:gd name="adj1" fmla="val 43191"/>
                <a:gd name="adj2" fmla="val -100305"/>
                <a:gd name="adj3" fmla="val 16667"/>
              </a:avLst>
            </a:prstGeom>
            <a:solidFill>
              <a:srgbClr val="92D050"/>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BA1125D0-DF41-B04B-9C82-3E688C08228A}"/>
                </a:ext>
              </a:extLst>
            </p:cNvPr>
            <p:cNvSpPr txBox="1"/>
            <p:nvPr/>
          </p:nvSpPr>
          <p:spPr>
            <a:xfrm>
              <a:off x="896764" y="1596229"/>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mappings inside</a:t>
              </a:r>
            </a:p>
            <a:p>
              <a:pPr algn="ctr"/>
              <a:r>
                <a:rPr lang="en-US" sz="2400" dirty="0">
                  <a:solidFill>
                    <a:schemeClr val="bg1"/>
                  </a:solidFill>
                </a:rPr>
                <a:t> </a:t>
              </a:r>
              <a:r>
                <a:rPr lang="en-US" sz="2400" b="1" dirty="0" err="1">
                  <a:solidFill>
                    <a:schemeClr val="bg1"/>
                  </a:solidFill>
                  <a:latin typeface="Monaco" charset="0"/>
                  <a:ea typeface="Monaco" charset="0"/>
                  <a:cs typeface="Monaco" charset="0"/>
                </a:rPr>
                <a:t>aes</a:t>
              </a:r>
              <a:r>
                <a:rPr lang="en-US" sz="2400" b="1" dirty="0">
                  <a:solidFill>
                    <a:schemeClr val="bg1"/>
                  </a:solidFill>
                  <a:latin typeface="Monaco" charset="0"/>
                  <a:ea typeface="Monaco" charset="0"/>
                  <a:cs typeface="Monaco" charset="0"/>
                </a:rPr>
                <a:t>()</a:t>
              </a:r>
              <a:r>
                <a:rPr lang="en-US" sz="2800" dirty="0">
                  <a:solidFill>
                    <a:schemeClr val="bg1"/>
                  </a:solidFill>
                </a:rPr>
                <a:t> function</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grpSp>
        <p:nvGrpSpPr>
          <p:cNvPr id="18" name="Group 17">
            <a:extLst>
              <a:ext uri="{FF2B5EF4-FFF2-40B4-BE49-F238E27FC236}">
                <a16:creationId xmlns:a16="http://schemas.microsoft.com/office/drawing/2014/main" id="{DBFC95C8-5943-C34F-BDE9-684E30544DCA}"/>
              </a:ext>
            </a:extLst>
          </p:cNvPr>
          <p:cNvGrpSpPr/>
          <p:nvPr/>
        </p:nvGrpSpPr>
        <p:grpSpPr>
          <a:xfrm>
            <a:off x="7775674" y="5179502"/>
            <a:ext cx="2365216" cy="1246648"/>
            <a:chOff x="896764" y="1732048"/>
            <a:chExt cx="2365216" cy="1246648"/>
          </a:xfrm>
        </p:grpSpPr>
        <p:sp>
          <p:nvSpPr>
            <p:cNvPr id="19" name="Rounded Rectangular Callout 18">
              <a:extLst>
                <a:ext uri="{FF2B5EF4-FFF2-40B4-BE49-F238E27FC236}">
                  <a16:creationId xmlns:a16="http://schemas.microsoft.com/office/drawing/2014/main" id="{513A1965-C1B2-F24B-9A0F-0A6F4205ED93}"/>
                </a:ext>
              </a:extLst>
            </p:cNvPr>
            <p:cNvSpPr/>
            <p:nvPr/>
          </p:nvSpPr>
          <p:spPr>
            <a:xfrm>
              <a:off x="896764" y="1732048"/>
              <a:ext cx="2365216" cy="1246648"/>
            </a:xfrm>
            <a:prstGeom prst="wedgeRoundRectCallout">
              <a:avLst>
                <a:gd name="adj1" fmla="val -22565"/>
                <a:gd name="adj2" fmla="val -101148"/>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3ED7CE80-4740-614E-B9E2-F9AC9C8C3ED1}"/>
                </a:ext>
              </a:extLst>
            </p:cNvPr>
            <p:cNvSpPr txBox="1"/>
            <p:nvPr/>
          </p:nvSpPr>
          <p:spPr>
            <a:xfrm>
              <a:off x="896764" y="1873228"/>
              <a:ext cx="2365216" cy="954107"/>
            </a:xfrm>
            <a:prstGeom prst="rect">
              <a:avLst/>
            </a:prstGeom>
            <a:noFill/>
          </p:spPr>
          <p:txBody>
            <a:bodyPr wrap="square" rtlCol="0" anchor="ctr">
              <a:spAutoFit/>
            </a:bodyPr>
            <a:lstStyle/>
            <a:p>
              <a:pPr algn="ctr"/>
              <a:r>
                <a:rPr lang="en-US" sz="2800" dirty="0">
                  <a:solidFill>
                    <a:schemeClr val="bg1"/>
                  </a:solidFill>
                </a:rPr>
                <a:t>“aesthetic” mapping</a:t>
              </a:r>
              <a:endParaRPr lang="en-US" dirty="0">
                <a:solidFill>
                  <a:schemeClr val="bg1"/>
                </a:solidFill>
              </a:endParaRPr>
            </a:p>
          </p:txBody>
        </p:sp>
      </p:grpSp>
      <p:grpSp>
        <p:nvGrpSpPr>
          <p:cNvPr id="21" name="Group 20">
            <a:extLst>
              <a:ext uri="{FF2B5EF4-FFF2-40B4-BE49-F238E27FC236}">
                <a16:creationId xmlns:a16="http://schemas.microsoft.com/office/drawing/2014/main" id="{C83912C2-D419-BA4D-B96A-0446340D462A}"/>
              </a:ext>
            </a:extLst>
          </p:cNvPr>
          <p:cNvGrpSpPr/>
          <p:nvPr/>
        </p:nvGrpSpPr>
        <p:grpSpPr>
          <a:xfrm>
            <a:off x="1024128" y="1927472"/>
            <a:ext cx="2365216" cy="1508105"/>
            <a:chOff x="896764" y="1596230"/>
            <a:chExt cx="2365216" cy="1508105"/>
          </a:xfrm>
        </p:grpSpPr>
        <p:sp>
          <p:nvSpPr>
            <p:cNvPr id="22" name="Rounded Rectangular Callout 21">
              <a:extLst>
                <a:ext uri="{FF2B5EF4-FFF2-40B4-BE49-F238E27FC236}">
                  <a16:creationId xmlns:a16="http://schemas.microsoft.com/office/drawing/2014/main" id="{E7C97A06-482E-464B-BF5A-1A270BFCCF2A}"/>
                </a:ext>
              </a:extLst>
            </p:cNvPr>
            <p:cNvSpPr/>
            <p:nvPr/>
          </p:nvSpPr>
          <p:spPr>
            <a:xfrm>
              <a:off x="896764" y="1732048"/>
              <a:ext cx="2365216" cy="1246648"/>
            </a:xfrm>
            <a:prstGeom prst="wedgeRoundRectCallout">
              <a:avLst>
                <a:gd name="adj1" fmla="val -6901"/>
                <a:gd name="adj2" fmla="val 80824"/>
                <a:gd name="adj3" fmla="val 16667"/>
              </a:avLst>
            </a:prstGeom>
            <a:solidFill>
              <a:srgbClr val="92D050"/>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F088323E-4A14-064E-9610-1941A9A329F0}"/>
                </a:ext>
              </a:extLst>
            </p:cNvPr>
            <p:cNvSpPr txBox="1"/>
            <p:nvPr/>
          </p:nvSpPr>
          <p:spPr>
            <a:xfrm>
              <a:off x="896764" y="1596230"/>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initialize a plot</a:t>
              </a:r>
            </a:p>
            <a:p>
              <a:pPr algn="ctr"/>
              <a:r>
                <a:rPr lang="en-US" sz="2800" dirty="0">
                  <a:solidFill>
                    <a:schemeClr val="bg1"/>
                  </a:solidFill>
                </a:rPr>
                <a:t>with </a:t>
              </a:r>
              <a:r>
                <a:rPr lang="en-US" sz="2400" b="1" dirty="0" err="1">
                  <a:solidFill>
                    <a:schemeClr val="bg1"/>
                  </a:solidFill>
                  <a:latin typeface="Monaco" charset="0"/>
                  <a:ea typeface="Monaco" charset="0"/>
                  <a:cs typeface="Monaco" charset="0"/>
                </a:rPr>
                <a:t>ggplot</a:t>
              </a:r>
              <a:r>
                <a:rPr lang="en-US" sz="2400" b="1" dirty="0">
                  <a:solidFill>
                    <a:schemeClr val="bg1"/>
                  </a:solidFill>
                  <a:latin typeface="Monaco" charset="0"/>
                  <a:ea typeface="Monaco" charset="0"/>
                  <a:cs typeface="Monaco" charset="0"/>
                </a:rPr>
                <a:t>()</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spTree>
    <p:extLst>
      <p:ext uri="{BB962C8B-B14F-4D97-AF65-F5344CB8AC3E}">
        <p14:creationId xmlns:p14="http://schemas.microsoft.com/office/powerpoint/2010/main" val="2008315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018" y="2926081"/>
            <a:ext cx="11187112" cy="1463040"/>
          </a:xfrm>
        </p:spPr>
        <p:txBody>
          <a:bodyPr/>
          <a:lstStyle/>
          <a:p>
            <a:r>
              <a:rPr lang="en-US" dirty="0"/>
              <a:t>Why is reproducibility important?</a:t>
            </a:r>
            <a:br>
              <a:rPr lang="en-US" dirty="0"/>
            </a:br>
            <a:endParaRPr lang="en-US" sz="3600" dirty="0"/>
          </a:p>
        </p:txBody>
      </p:sp>
    </p:spTree>
    <p:extLst>
      <p:ext uri="{BB962C8B-B14F-4D97-AF65-F5344CB8AC3E}">
        <p14:creationId xmlns:p14="http://schemas.microsoft.com/office/powerpoint/2010/main" val="346803691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 make </a:t>
            </a:r>
            <a:r>
              <a:rPr lang="en-US" b="1" dirty="0"/>
              <a:t>any</a:t>
            </a:r>
            <a:r>
              <a:rPr lang="en-US" dirty="0"/>
              <a:t> kind of graph:</a:t>
            </a:r>
          </a:p>
        </p:txBody>
      </p:sp>
      <p:pic>
        <p:nvPicPr>
          <p:cNvPr id="3" name="Picture 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056789" y="82113"/>
            <a:ext cx="867253" cy="1006205"/>
          </a:xfrm>
          <a:prstGeom prst="rect">
            <a:avLst/>
          </a:prstGeom>
        </p:spPr>
      </p:pic>
      <p:grpSp>
        <p:nvGrpSpPr>
          <p:cNvPr id="4" name="Group 3"/>
          <p:cNvGrpSpPr/>
          <p:nvPr/>
        </p:nvGrpSpPr>
        <p:grpSpPr>
          <a:xfrm>
            <a:off x="1082486" y="3200400"/>
            <a:ext cx="9856737" cy="1241527"/>
            <a:chOff x="2080825" y="3162925"/>
            <a:chExt cx="8090002" cy="655320"/>
          </a:xfrm>
        </p:grpSpPr>
        <p:sp>
          <p:nvSpPr>
            <p:cNvPr id="5" name="Rectangle 4"/>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2080825" y="3235065"/>
              <a:ext cx="8090002" cy="503610"/>
            </a:xfrm>
            <a:prstGeom prst="rect">
              <a:avLst/>
            </a:prstGeom>
            <a:noFill/>
          </p:spPr>
          <p:txBody>
            <a:bodyPr wrap="square" rtlCol="0">
              <a:spAutoFit/>
            </a:bodyPr>
            <a:lstStyle/>
            <a:p>
              <a:r>
                <a:rPr lang="en-US" sz="2800" dirty="0" err="1">
                  <a:latin typeface="Monaco" charset="0"/>
                  <a:ea typeface="Monaco" charset="0"/>
                  <a:cs typeface="Monaco" charset="0"/>
                </a:rPr>
                <a:t>ggplot</a:t>
              </a:r>
              <a:r>
                <a:rPr lang="en-US" sz="2800" dirty="0">
                  <a:latin typeface="Monaco" charset="0"/>
                  <a:ea typeface="Monaco" charset="0"/>
                  <a:cs typeface="Monaco" charset="0"/>
                </a:rPr>
                <a:t>(data = </a:t>
              </a:r>
              <a:r>
                <a:rPr lang="en-US" sz="2800" i="1" dirty="0" err="1">
                  <a:solidFill>
                    <a:srgbClr val="0070C0"/>
                  </a:solidFill>
                  <a:latin typeface="Monaco" charset="0"/>
                  <a:ea typeface="Monaco" charset="0"/>
                  <a:cs typeface="Monaco" charset="0"/>
                </a:rPr>
                <a:t>data_frame</a:t>
              </a:r>
              <a:r>
                <a:rPr lang="en-US" sz="2800" dirty="0">
                  <a:latin typeface="Monaco" charset="0"/>
                  <a:ea typeface="Monaco" charset="0"/>
                  <a:cs typeface="Monaco" charset="0"/>
                </a:rPr>
                <a:t>) +</a:t>
              </a:r>
            </a:p>
            <a:p>
              <a:r>
                <a:rPr lang="en-US" sz="2800" dirty="0">
                  <a:solidFill>
                    <a:srgbClr val="0070C0"/>
                  </a:solidFill>
                  <a:latin typeface="Monaco" charset="0"/>
                  <a:ea typeface="Monaco" charset="0"/>
                  <a:cs typeface="Monaco" charset="0"/>
                </a:rPr>
                <a:t>  </a:t>
              </a:r>
              <a:r>
                <a:rPr lang="en-US" sz="2800" i="1" dirty="0" err="1">
                  <a:solidFill>
                    <a:srgbClr val="0070C0"/>
                  </a:solidFill>
                  <a:latin typeface="Monaco" charset="0"/>
                  <a:ea typeface="Monaco" charset="0"/>
                  <a:cs typeface="Monaco" charset="0"/>
                </a:rPr>
                <a:t>geom_function</a:t>
              </a:r>
              <a:r>
                <a:rPr lang="en-US" sz="2800" dirty="0">
                  <a:latin typeface="Monaco" charset="0"/>
                  <a:ea typeface="Monaco" charset="0"/>
                  <a:cs typeface="Monaco" charset="0"/>
                </a:rPr>
                <a:t>(mapping = </a:t>
              </a:r>
              <a:r>
                <a:rPr lang="en-US" sz="2800" dirty="0" err="1">
                  <a:latin typeface="Monaco" charset="0"/>
                  <a:ea typeface="Monaco" charset="0"/>
                  <a:cs typeface="Monaco" charset="0"/>
                </a:rPr>
                <a:t>aes</a:t>
              </a:r>
              <a:r>
                <a:rPr lang="en-US" sz="2800" dirty="0">
                  <a:latin typeface="Monaco" charset="0"/>
                  <a:ea typeface="Monaco" charset="0"/>
                  <a:cs typeface="Monaco" charset="0"/>
                </a:rPr>
                <a:t>(</a:t>
              </a:r>
              <a:r>
                <a:rPr lang="en-US" sz="2800" i="1" dirty="0">
                  <a:solidFill>
                    <a:srgbClr val="0070C0"/>
                  </a:solidFill>
                  <a:latin typeface="Monaco" charset="0"/>
                  <a:ea typeface="Monaco" charset="0"/>
                  <a:cs typeface="Monaco" charset="0"/>
                </a:rPr>
                <a:t>mappings</a:t>
              </a:r>
              <a:r>
                <a:rPr lang="en-US" sz="2800" dirty="0">
                  <a:latin typeface="Monaco" charset="0"/>
                  <a:ea typeface="Monaco" charset="0"/>
                  <a:cs typeface="Monaco" charset="0"/>
                </a:rPr>
                <a:t>))</a:t>
              </a:r>
            </a:p>
          </p:txBody>
        </p:sp>
      </p:grpSp>
      <p:grpSp>
        <p:nvGrpSpPr>
          <p:cNvPr id="7" name="Group 6"/>
          <p:cNvGrpSpPr/>
          <p:nvPr/>
        </p:nvGrpSpPr>
        <p:grpSpPr>
          <a:xfrm>
            <a:off x="4054908" y="1408516"/>
            <a:ext cx="2856879" cy="1938992"/>
            <a:chOff x="896764" y="1380787"/>
            <a:chExt cx="2365216" cy="1938992"/>
          </a:xfrm>
        </p:grpSpPr>
        <p:sp>
          <p:nvSpPr>
            <p:cNvPr id="8" name="Rounded Rectangular Callout 7"/>
            <p:cNvSpPr/>
            <p:nvPr/>
          </p:nvSpPr>
          <p:spPr>
            <a:xfrm>
              <a:off x="896764" y="1732048"/>
              <a:ext cx="2365216" cy="1246648"/>
            </a:xfrm>
            <a:prstGeom prst="wedgeRoundRectCallout">
              <a:avLst>
                <a:gd name="adj1" fmla="val -6901"/>
                <a:gd name="adj2" fmla="val 8082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9" name="TextBox 8"/>
            <p:cNvSpPr txBox="1"/>
            <p:nvPr/>
          </p:nvSpPr>
          <p:spPr>
            <a:xfrm>
              <a:off x="896764" y="1380787"/>
              <a:ext cx="2365216" cy="1938992"/>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1. Choose a “tidy”</a:t>
              </a:r>
            </a:p>
            <a:p>
              <a:pPr algn="ctr"/>
              <a:r>
                <a:rPr lang="en-US" sz="2800" b="1" dirty="0">
                  <a:solidFill>
                    <a:schemeClr val="bg1"/>
                  </a:solidFill>
                </a:rPr>
                <a:t>data</a:t>
              </a:r>
              <a:r>
                <a:rPr lang="en-US" sz="2800" dirty="0">
                  <a:solidFill>
                    <a:schemeClr val="bg1"/>
                  </a:solidFill>
                </a:rPr>
                <a:t> frame</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grpSp>
        <p:nvGrpSpPr>
          <p:cNvPr id="10" name="Group 9"/>
          <p:cNvGrpSpPr/>
          <p:nvPr/>
        </p:nvGrpSpPr>
        <p:grpSpPr>
          <a:xfrm>
            <a:off x="2166843" y="4635902"/>
            <a:ext cx="3082490" cy="1508105"/>
            <a:chOff x="896764" y="1596230"/>
            <a:chExt cx="2365216" cy="1508105"/>
          </a:xfrm>
        </p:grpSpPr>
        <p:sp>
          <p:nvSpPr>
            <p:cNvPr id="11" name="Rounded Rectangular Callout 10"/>
            <p:cNvSpPr/>
            <p:nvPr/>
          </p:nvSpPr>
          <p:spPr>
            <a:xfrm>
              <a:off x="896764" y="1732048"/>
              <a:ext cx="2365216" cy="1246648"/>
            </a:xfrm>
            <a:prstGeom prst="wedgeRoundRectCallout">
              <a:avLst>
                <a:gd name="adj1" fmla="val -713"/>
                <a:gd name="adj2" fmla="val -95756"/>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2" name="TextBox 11"/>
            <p:cNvSpPr txBox="1"/>
            <p:nvPr/>
          </p:nvSpPr>
          <p:spPr>
            <a:xfrm>
              <a:off x="896764" y="1596230"/>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2. Pick a “</a:t>
              </a:r>
              <a:r>
                <a:rPr lang="en-US" sz="2800" b="1" dirty="0" err="1">
                  <a:solidFill>
                    <a:schemeClr val="bg1"/>
                  </a:solidFill>
                </a:rPr>
                <a:t>geom</a:t>
              </a:r>
              <a:r>
                <a:rPr lang="en-US" sz="2800" dirty="0">
                  <a:solidFill>
                    <a:schemeClr val="bg1"/>
                  </a:solidFill>
                </a:rPr>
                <a:t>”</a:t>
              </a:r>
              <a:r>
                <a:rPr lang="en-US" sz="2800" b="1" dirty="0">
                  <a:solidFill>
                    <a:schemeClr val="bg1"/>
                  </a:solidFill>
                </a:rPr>
                <a:t> </a:t>
              </a:r>
              <a:r>
                <a:rPr lang="en-US" sz="2800" dirty="0">
                  <a:solidFill>
                    <a:schemeClr val="bg1"/>
                  </a:solidFill>
                </a:rPr>
                <a:t>function</a:t>
              </a:r>
              <a:endParaRPr lang="en-US" sz="2800" dirty="0">
                <a:solidFill>
                  <a:schemeClr val="bg1"/>
                </a:solidFill>
                <a:latin typeface="Monaco" charset="0"/>
                <a:ea typeface="Monaco" charset="0"/>
                <a:cs typeface="Monaco" charset="0"/>
              </a:endParaRPr>
            </a:p>
            <a:p>
              <a:pPr algn="ctr"/>
              <a:endParaRPr lang="en-US" dirty="0">
                <a:solidFill>
                  <a:schemeClr val="bg1"/>
                </a:solidFill>
              </a:endParaRPr>
            </a:p>
          </p:txBody>
        </p:sp>
      </p:grpSp>
      <p:grpSp>
        <p:nvGrpSpPr>
          <p:cNvPr id="13" name="Group 12"/>
          <p:cNvGrpSpPr/>
          <p:nvPr/>
        </p:nvGrpSpPr>
        <p:grpSpPr>
          <a:xfrm>
            <a:off x="7061201" y="4771720"/>
            <a:ext cx="3683000" cy="1246648"/>
            <a:chOff x="896764" y="1732048"/>
            <a:chExt cx="2365216" cy="1246648"/>
          </a:xfrm>
        </p:grpSpPr>
        <p:sp>
          <p:nvSpPr>
            <p:cNvPr id="14" name="Rounded Rectangular Callout 13"/>
            <p:cNvSpPr/>
            <p:nvPr/>
          </p:nvSpPr>
          <p:spPr>
            <a:xfrm>
              <a:off x="896764" y="1732048"/>
              <a:ext cx="2365216" cy="1246648"/>
            </a:xfrm>
            <a:prstGeom prst="wedgeRoundRectCallout">
              <a:avLst>
                <a:gd name="adj1" fmla="val 1986"/>
                <a:gd name="adj2" fmla="val -96553"/>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5" name="TextBox 14"/>
            <p:cNvSpPr txBox="1"/>
            <p:nvPr/>
          </p:nvSpPr>
          <p:spPr>
            <a:xfrm>
              <a:off x="896764" y="1873229"/>
              <a:ext cx="2365216" cy="954107"/>
            </a:xfrm>
            <a:prstGeom prst="rect">
              <a:avLst/>
            </a:prstGeom>
            <a:noFill/>
          </p:spPr>
          <p:txBody>
            <a:bodyPr wrap="square" rtlCol="0" anchor="ctr">
              <a:spAutoFit/>
            </a:bodyPr>
            <a:lstStyle/>
            <a:p>
              <a:pPr algn="ctr"/>
              <a:r>
                <a:rPr lang="en-US" sz="2800" dirty="0">
                  <a:solidFill>
                    <a:schemeClr val="bg1"/>
                  </a:solidFill>
                </a:rPr>
                <a:t>3. Write aesthetic </a:t>
              </a:r>
              <a:r>
                <a:rPr lang="en-US" sz="2800" b="1" dirty="0">
                  <a:solidFill>
                    <a:schemeClr val="bg1"/>
                  </a:solidFill>
                </a:rPr>
                <a:t>mappings</a:t>
              </a:r>
              <a:endParaRPr lang="en-US" sz="2800" dirty="0">
                <a:solidFill>
                  <a:schemeClr val="bg1"/>
                </a:solidFill>
                <a:latin typeface="Monaco" charset="0"/>
                <a:ea typeface="Monaco" charset="0"/>
                <a:cs typeface="Monaco" charset="0"/>
              </a:endParaRPr>
            </a:p>
          </p:txBody>
        </p:sp>
      </p:grpSp>
    </p:spTree>
    <p:extLst>
      <p:ext uri="{BB962C8B-B14F-4D97-AF65-F5344CB8AC3E}">
        <p14:creationId xmlns:p14="http://schemas.microsoft.com/office/powerpoint/2010/main" val="84974442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AC3B88D-C798-F143-9E16-2D24DF7D101C}"/>
              </a:ext>
            </a:extLst>
          </p:cNvPr>
          <p:cNvSpPr>
            <a:spLocks noGrp="1"/>
          </p:cNvSpPr>
          <p:nvPr>
            <p:ph type="title"/>
          </p:nvPr>
        </p:nvSpPr>
        <p:spPr/>
        <p:txBody>
          <a:bodyPr/>
          <a:lstStyle/>
          <a:p>
            <a:r>
              <a:rPr lang="en-US" dirty="0"/>
              <a:t>Creating a Histogram – controlling bins</a:t>
            </a:r>
          </a:p>
        </p:txBody>
      </p:sp>
      <p:grpSp>
        <p:nvGrpSpPr>
          <p:cNvPr id="5" name="Group 4">
            <a:extLst>
              <a:ext uri="{FF2B5EF4-FFF2-40B4-BE49-F238E27FC236}">
                <a16:creationId xmlns:a16="http://schemas.microsoft.com/office/drawing/2014/main" id="{0A588FF8-4C34-EC40-97E5-C1A768A9B423}"/>
              </a:ext>
            </a:extLst>
          </p:cNvPr>
          <p:cNvGrpSpPr/>
          <p:nvPr/>
        </p:nvGrpSpPr>
        <p:grpSpPr>
          <a:xfrm>
            <a:off x="1436945" y="3726877"/>
            <a:ext cx="9720072" cy="1343534"/>
            <a:chOff x="1317841" y="3174662"/>
            <a:chExt cx="9065451" cy="709163"/>
          </a:xfrm>
        </p:grpSpPr>
        <p:sp>
          <p:nvSpPr>
            <p:cNvPr id="6" name="Rectangle 5">
              <a:extLst>
                <a:ext uri="{FF2B5EF4-FFF2-40B4-BE49-F238E27FC236}">
                  <a16:creationId xmlns:a16="http://schemas.microsoft.com/office/drawing/2014/main" id="{619EB11D-438D-CA43-BB93-E225125278F8}"/>
                </a:ext>
              </a:extLst>
            </p:cNvPr>
            <p:cNvSpPr/>
            <p:nvPr/>
          </p:nvSpPr>
          <p:spPr>
            <a:xfrm>
              <a:off x="1317841" y="3174662"/>
              <a:ext cx="9065451" cy="709163"/>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107BCE65-949C-B745-8ED5-6AB29390E085}"/>
                </a:ext>
              </a:extLst>
            </p:cNvPr>
            <p:cNvSpPr txBox="1"/>
            <p:nvPr/>
          </p:nvSpPr>
          <p:spPr>
            <a:xfrm>
              <a:off x="1317843" y="3196005"/>
              <a:ext cx="9065449" cy="633575"/>
            </a:xfrm>
            <a:prstGeom prst="rect">
              <a:avLst/>
            </a:prstGeom>
            <a:noFill/>
          </p:spPr>
          <p:txBody>
            <a:bodyPr wrap="square" rtlCol="0">
              <a:spAutoFit/>
            </a:bodyPr>
            <a:lstStyle/>
            <a:p>
              <a:r>
                <a:rPr lang="en-US" sz="2400" dirty="0" err="1">
                  <a:latin typeface="Monaco" charset="0"/>
                  <a:ea typeface="Monaco" charset="0"/>
                  <a:cs typeface="Monaco" charset="0"/>
                </a:rPr>
                <a:t>ggplot</a:t>
              </a:r>
              <a:r>
                <a:rPr lang="en-US" sz="2400" dirty="0">
                  <a:latin typeface="Monaco" charset="0"/>
                  <a:ea typeface="Monaco" charset="0"/>
                  <a:cs typeface="Monaco" charset="0"/>
                </a:rPr>
                <a:t>(data = </a:t>
              </a:r>
              <a:r>
                <a:rPr lang="en-US" sz="2400" dirty="0">
                  <a:solidFill>
                    <a:srgbClr val="0070C0"/>
                  </a:solidFill>
                  <a:latin typeface="Monaco" charset="0"/>
                  <a:ea typeface="Monaco" charset="0"/>
                  <a:cs typeface="Monaco" charset="0"/>
                </a:rPr>
                <a:t>orders</a:t>
              </a:r>
              <a:r>
                <a:rPr lang="en-US" sz="2400" dirty="0">
                  <a:latin typeface="Monaco" charset="0"/>
                  <a:ea typeface="Monaco" charset="0"/>
                  <a:cs typeface="Monaco" charset="0"/>
                </a:rPr>
                <a:t>) +</a:t>
              </a:r>
            </a:p>
            <a:p>
              <a:r>
                <a:rPr lang="en-US" sz="2400" dirty="0">
                  <a:solidFill>
                    <a:srgbClr val="0070C0"/>
                  </a:solidFill>
                  <a:latin typeface="Monaco" charset="0"/>
                  <a:ea typeface="Monaco" charset="0"/>
                  <a:cs typeface="Monaco" charset="0"/>
                </a:rPr>
                <a:t>  </a:t>
              </a:r>
              <a:r>
                <a:rPr lang="en-US" sz="2400" dirty="0" err="1">
                  <a:solidFill>
                    <a:srgbClr val="0070C0"/>
                  </a:solidFill>
                  <a:latin typeface="Monaco" charset="0"/>
                  <a:ea typeface="Monaco" charset="0"/>
                  <a:cs typeface="Monaco" charset="0"/>
                </a:rPr>
                <a:t>geom_histogram</a:t>
              </a:r>
              <a:r>
                <a:rPr lang="en-US" sz="2400" dirty="0">
                  <a:latin typeface="Monaco" charset="0"/>
                  <a:ea typeface="Monaco" charset="0"/>
                  <a:cs typeface="Monaco" charset="0"/>
                </a:rPr>
                <a:t>(mapping = </a:t>
              </a:r>
              <a:r>
                <a:rPr lang="en-US" sz="2400" dirty="0" err="1">
                  <a:latin typeface="Monaco" charset="0"/>
                  <a:ea typeface="Monaco" charset="0"/>
                  <a:cs typeface="Monaco" charset="0"/>
                </a:rPr>
                <a:t>aes</a:t>
              </a:r>
              <a:r>
                <a:rPr lang="en-US" sz="2400" dirty="0">
                  <a:latin typeface="Monaco" charset="0"/>
                  <a:ea typeface="Monaco" charset="0"/>
                  <a:cs typeface="Monaco" charset="0"/>
                </a:rPr>
                <a:t>(</a:t>
              </a:r>
              <a:r>
                <a:rPr lang="en-US" sz="2400" dirty="0">
                  <a:solidFill>
                    <a:srgbClr val="0070C0"/>
                  </a:solidFill>
                  <a:latin typeface="Monaco" charset="0"/>
                  <a:ea typeface="Monaco" charset="0"/>
                  <a:cs typeface="Monaco" charset="0"/>
                </a:rPr>
                <a:t>x = </a:t>
              </a:r>
              <a:r>
                <a:rPr lang="en-US" sz="2400" dirty="0" err="1">
                  <a:solidFill>
                    <a:srgbClr val="0070C0"/>
                  </a:solidFill>
                  <a:latin typeface="Monaco" charset="0"/>
                  <a:ea typeface="Monaco" charset="0"/>
                  <a:cs typeface="Monaco" charset="0"/>
                </a:rPr>
                <a:t>order_time</a:t>
              </a:r>
              <a:r>
                <a:rPr lang="en-US" sz="2400" dirty="0">
                  <a:latin typeface="Monaco" charset="0"/>
                  <a:ea typeface="Monaco" charset="0"/>
                  <a:cs typeface="Monaco" charset="0"/>
                </a:rPr>
                <a:t>),</a:t>
              </a:r>
            </a:p>
            <a:p>
              <a:r>
                <a:rPr lang="en-US" sz="2400" dirty="0">
                  <a:latin typeface="Monaco" charset="0"/>
                  <a:ea typeface="Monaco" charset="0"/>
                  <a:cs typeface="Monaco" charset="0"/>
                </a:rPr>
                <a:t>			  </a:t>
              </a:r>
              <a:r>
                <a:rPr lang="en-US" sz="2400" dirty="0" err="1">
                  <a:latin typeface="Monaco" charset="0"/>
                  <a:ea typeface="Monaco" charset="0"/>
                  <a:cs typeface="Monaco" charset="0"/>
                </a:rPr>
                <a:t>binwidth</a:t>
              </a:r>
              <a:r>
                <a:rPr lang="en-US" sz="2400" dirty="0">
                  <a:latin typeface="Monaco" charset="0"/>
                  <a:ea typeface="Monaco" charset="0"/>
                  <a:cs typeface="Monaco" charset="0"/>
                </a:rPr>
                <a:t> = 24*60*60)</a:t>
              </a:r>
            </a:p>
          </p:txBody>
        </p:sp>
      </p:grpSp>
      <p:grpSp>
        <p:nvGrpSpPr>
          <p:cNvPr id="8" name="Group 7">
            <a:extLst>
              <a:ext uri="{FF2B5EF4-FFF2-40B4-BE49-F238E27FC236}">
                <a16:creationId xmlns:a16="http://schemas.microsoft.com/office/drawing/2014/main" id="{CC0A1319-210C-FD4F-9690-DC8A240A7D66}"/>
              </a:ext>
            </a:extLst>
          </p:cNvPr>
          <p:cNvGrpSpPr/>
          <p:nvPr/>
        </p:nvGrpSpPr>
        <p:grpSpPr>
          <a:xfrm>
            <a:off x="3959633" y="2218736"/>
            <a:ext cx="2365216" cy="1246648"/>
            <a:chOff x="896764" y="1732048"/>
            <a:chExt cx="2365216" cy="1246648"/>
          </a:xfrm>
        </p:grpSpPr>
        <p:sp>
          <p:nvSpPr>
            <p:cNvPr id="9" name="Rounded Rectangular Callout 8">
              <a:extLst>
                <a:ext uri="{FF2B5EF4-FFF2-40B4-BE49-F238E27FC236}">
                  <a16:creationId xmlns:a16="http://schemas.microsoft.com/office/drawing/2014/main" id="{161D1F44-258F-5748-8490-358268BF0FF8}"/>
                </a:ext>
              </a:extLst>
            </p:cNvPr>
            <p:cNvSpPr/>
            <p:nvPr/>
          </p:nvSpPr>
          <p:spPr>
            <a:xfrm>
              <a:off x="896764" y="1732048"/>
              <a:ext cx="2365216" cy="1246648"/>
            </a:xfrm>
            <a:prstGeom prst="wedgeRoundRectCallout">
              <a:avLst>
                <a:gd name="adj1" fmla="val -6901"/>
                <a:gd name="adj2" fmla="val 8082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A3B64913-F97D-B846-A676-0061F2A0D19F}"/>
                </a:ext>
              </a:extLst>
            </p:cNvPr>
            <p:cNvSpPr txBox="1"/>
            <p:nvPr/>
          </p:nvSpPr>
          <p:spPr>
            <a:xfrm>
              <a:off x="896764" y="1811673"/>
              <a:ext cx="2365216" cy="1077218"/>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data frame</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grpSp>
        <p:nvGrpSpPr>
          <p:cNvPr id="14" name="Group 13">
            <a:extLst>
              <a:ext uri="{FF2B5EF4-FFF2-40B4-BE49-F238E27FC236}">
                <a16:creationId xmlns:a16="http://schemas.microsoft.com/office/drawing/2014/main" id="{7BE5B320-6750-2D43-B715-A8F585A02408}"/>
              </a:ext>
            </a:extLst>
          </p:cNvPr>
          <p:cNvGrpSpPr/>
          <p:nvPr/>
        </p:nvGrpSpPr>
        <p:grpSpPr>
          <a:xfrm>
            <a:off x="1594417" y="5200873"/>
            <a:ext cx="2365216" cy="1246648"/>
            <a:chOff x="896764" y="1732048"/>
            <a:chExt cx="2365216" cy="1246648"/>
          </a:xfrm>
        </p:grpSpPr>
        <p:sp>
          <p:nvSpPr>
            <p:cNvPr id="15" name="Rounded Rectangular Callout 14">
              <a:extLst>
                <a:ext uri="{FF2B5EF4-FFF2-40B4-BE49-F238E27FC236}">
                  <a16:creationId xmlns:a16="http://schemas.microsoft.com/office/drawing/2014/main" id="{C3872B82-372F-8F47-8AE3-ED7E774687CE}"/>
                </a:ext>
              </a:extLst>
            </p:cNvPr>
            <p:cNvSpPr/>
            <p:nvPr/>
          </p:nvSpPr>
          <p:spPr>
            <a:xfrm>
              <a:off x="896764" y="1732048"/>
              <a:ext cx="2365216" cy="1246648"/>
            </a:xfrm>
            <a:prstGeom prst="wedgeRoundRectCallout">
              <a:avLst>
                <a:gd name="adj1" fmla="val 2764"/>
                <a:gd name="adj2" fmla="val -98619"/>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95E296DF-D186-D146-9766-2DB63934CD26}"/>
                </a:ext>
              </a:extLst>
            </p:cNvPr>
            <p:cNvSpPr txBox="1"/>
            <p:nvPr/>
          </p:nvSpPr>
          <p:spPr>
            <a:xfrm>
              <a:off x="896764" y="1811673"/>
              <a:ext cx="2365216" cy="1077218"/>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type of graph</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grpSp>
        <p:nvGrpSpPr>
          <p:cNvPr id="20" name="Group 19">
            <a:extLst>
              <a:ext uri="{FF2B5EF4-FFF2-40B4-BE49-F238E27FC236}">
                <a16:creationId xmlns:a16="http://schemas.microsoft.com/office/drawing/2014/main" id="{66B40AE6-F7EF-5B47-A437-133D20F6024A}"/>
              </a:ext>
            </a:extLst>
          </p:cNvPr>
          <p:cNvGrpSpPr/>
          <p:nvPr/>
        </p:nvGrpSpPr>
        <p:grpSpPr>
          <a:xfrm>
            <a:off x="8932376" y="5352503"/>
            <a:ext cx="2365216" cy="1246648"/>
            <a:chOff x="896764" y="1732048"/>
            <a:chExt cx="2365216" cy="1246648"/>
          </a:xfrm>
        </p:grpSpPr>
        <p:sp>
          <p:nvSpPr>
            <p:cNvPr id="21" name="Rounded Rectangular Callout 20">
              <a:extLst>
                <a:ext uri="{FF2B5EF4-FFF2-40B4-BE49-F238E27FC236}">
                  <a16:creationId xmlns:a16="http://schemas.microsoft.com/office/drawing/2014/main" id="{A949F81C-B273-B149-A77D-40993DDAD88E}"/>
                </a:ext>
              </a:extLst>
            </p:cNvPr>
            <p:cNvSpPr/>
            <p:nvPr/>
          </p:nvSpPr>
          <p:spPr>
            <a:xfrm>
              <a:off x="896764" y="1732048"/>
              <a:ext cx="2365216" cy="1246648"/>
            </a:xfrm>
            <a:prstGeom prst="wedgeRoundRectCallout">
              <a:avLst>
                <a:gd name="adj1" fmla="val -22565"/>
                <a:gd name="adj2" fmla="val -101148"/>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4AA6F576-D620-204B-8B40-60D274D1793E}"/>
                </a:ext>
              </a:extLst>
            </p:cNvPr>
            <p:cNvSpPr txBox="1"/>
            <p:nvPr/>
          </p:nvSpPr>
          <p:spPr>
            <a:xfrm>
              <a:off x="896764" y="1873228"/>
              <a:ext cx="2365216" cy="954107"/>
            </a:xfrm>
            <a:prstGeom prst="rect">
              <a:avLst/>
            </a:prstGeom>
            <a:noFill/>
          </p:spPr>
          <p:txBody>
            <a:bodyPr wrap="square" rtlCol="0" anchor="ctr">
              <a:spAutoFit/>
            </a:bodyPr>
            <a:lstStyle/>
            <a:p>
              <a:pPr algn="ctr"/>
              <a:r>
                <a:rPr lang="en-US" sz="2800" dirty="0">
                  <a:solidFill>
                    <a:schemeClr val="bg1"/>
                  </a:solidFill>
                </a:rPr>
                <a:t>“aesthetic” mapping</a:t>
              </a:r>
              <a:endParaRPr lang="en-US" dirty="0">
                <a:solidFill>
                  <a:schemeClr val="bg1"/>
                </a:solidFill>
              </a:endParaRPr>
            </a:p>
          </p:txBody>
        </p:sp>
      </p:grpSp>
      <p:grpSp>
        <p:nvGrpSpPr>
          <p:cNvPr id="26" name="Group 25">
            <a:extLst>
              <a:ext uri="{FF2B5EF4-FFF2-40B4-BE49-F238E27FC236}">
                <a16:creationId xmlns:a16="http://schemas.microsoft.com/office/drawing/2014/main" id="{EFCCF383-38B6-DE4A-A744-AD9A39BC5E7C}"/>
              </a:ext>
            </a:extLst>
          </p:cNvPr>
          <p:cNvGrpSpPr/>
          <p:nvPr/>
        </p:nvGrpSpPr>
        <p:grpSpPr>
          <a:xfrm>
            <a:off x="4968467" y="5468994"/>
            <a:ext cx="2457981" cy="1384995"/>
            <a:chOff x="850381" y="1616153"/>
            <a:chExt cx="2457981" cy="1384995"/>
          </a:xfrm>
        </p:grpSpPr>
        <p:sp>
          <p:nvSpPr>
            <p:cNvPr id="27" name="Rounded Rectangular Callout 26">
              <a:extLst>
                <a:ext uri="{FF2B5EF4-FFF2-40B4-BE49-F238E27FC236}">
                  <a16:creationId xmlns:a16="http://schemas.microsoft.com/office/drawing/2014/main" id="{875D3EC6-EF08-0243-901F-B6CB901CAC6B}"/>
                </a:ext>
              </a:extLst>
            </p:cNvPr>
            <p:cNvSpPr/>
            <p:nvPr/>
          </p:nvSpPr>
          <p:spPr>
            <a:xfrm>
              <a:off x="896764" y="1732048"/>
              <a:ext cx="2365216" cy="1246648"/>
            </a:xfrm>
            <a:prstGeom prst="wedgeRoundRectCallout">
              <a:avLst>
                <a:gd name="adj1" fmla="val -22565"/>
                <a:gd name="adj2" fmla="val -101148"/>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EE578B0E-6270-E048-BB49-7688F4AF200E}"/>
                </a:ext>
              </a:extLst>
            </p:cNvPr>
            <p:cNvSpPr txBox="1"/>
            <p:nvPr/>
          </p:nvSpPr>
          <p:spPr>
            <a:xfrm>
              <a:off x="850381" y="1616153"/>
              <a:ext cx="2457981" cy="1384995"/>
            </a:xfrm>
            <a:prstGeom prst="rect">
              <a:avLst/>
            </a:prstGeom>
            <a:noFill/>
          </p:spPr>
          <p:txBody>
            <a:bodyPr wrap="square" rtlCol="0" anchor="ctr">
              <a:spAutoFit/>
            </a:bodyPr>
            <a:lstStyle/>
            <a:p>
              <a:pPr algn="ctr"/>
              <a:r>
                <a:rPr lang="en-US" sz="2800" dirty="0">
                  <a:solidFill>
                    <a:schemeClr val="bg1"/>
                  </a:solidFill>
                </a:rPr>
                <a:t>adjust size of bins</a:t>
              </a:r>
            </a:p>
            <a:p>
              <a:pPr algn="ctr"/>
              <a:r>
                <a:rPr lang="en-US" sz="2800" dirty="0">
                  <a:solidFill>
                    <a:schemeClr val="bg1"/>
                  </a:solidFill>
                </a:rPr>
                <a:t>(time unit = sec)</a:t>
              </a:r>
              <a:endParaRPr lang="en-US" dirty="0">
                <a:solidFill>
                  <a:schemeClr val="bg1"/>
                </a:solidFill>
              </a:endParaRPr>
            </a:p>
          </p:txBody>
        </p:sp>
      </p:grpSp>
    </p:spTree>
    <p:extLst>
      <p:ext uri="{BB962C8B-B14F-4D97-AF65-F5344CB8AC3E}">
        <p14:creationId xmlns:p14="http://schemas.microsoft.com/office/powerpoint/2010/main" val="2281615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AC3B88D-C798-F143-9E16-2D24DF7D101C}"/>
              </a:ext>
            </a:extLst>
          </p:cNvPr>
          <p:cNvSpPr>
            <a:spLocks noGrp="1"/>
          </p:cNvSpPr>
          <p:nvPr>
            <p:ph type="title"/>
          </p:nvPr>
        </p:nvSpPr>
        <p:spPr/>
        <p:txBody>
          <a:bodyPr/>
          <a:lstStyle/>
          <a:p>
            <a:r>
              <a:rPr lang="en-US" dirty="0"/>
              <a:t>Creating a Histogram - Counts</a:t>
            </a:r>
          </a:p>
        </p:txBody>
      </p:sp>
      <p:grpSp>
        <p:nvGrpSpPr>
          <p:cNvPr id="5" name="Group 4">
            <a:extLst>
              <a:ext uri="{FF2B5EF4-FFF2-40B4-BE49-F238E27FC236}">
                <a16:creationId xmlns:a16="http://schemas.microsoft.com/office/drawing/2014/main" id="{0A588FF8-4C34-EC40-97E5-C1A768A9B423}"/>
              </a:ext>
            </a:extLst>
          </p:cNvPr>
          <p:cNvGrpSpPr/>
          <p:nvPr/>
        </p:nvGrpSpPr>
        <p:grpSpPr>
          <a:xfrm>
            <a:off x="682965" y="3723399"/>
            <a:ext cx="12384242" cy="1343534"/>
            <a:chOff x="1317841" y="3174662"/>
            <a:chExt cx="10164474" cy="709163"/>
          </a:xfrm>
        </p:grpSpPr>
        <p:sp>
          <p:nvSpPr>
            <p:cNvPr id="6" name="Rectangle 5">
              <a:extLst>
                <a:ext uri="{FF2B5EF4-FFF2-40B4-BE49-F238E27FC236}">
                  <a16:creationId xmlns:a16="http://schemas.microsoft.com/office/drawing/2014/main" id="{619EB11D-438D-CA43-BB93-E225125278F8}"/>
                </a:ext>
              </a:extLst>
            </p:cNvPr>
            <p:cNvSpPr/>
            <p:nvPr/>
          </p:nvSpPr>
          <p:spPr>
            <a:xfrm>
              <a:off x="1317841" y="3174662"/>
              <a:ext cx="9065451" cy="709163"/>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107BCE65-949C-B745-8ED5-6AB29390E085}"/>
                </a:ext>
              </a:extLst>
            </p:cNvPr>
            <p:cNvSpPr txBox="1"/>
            <p:nvPr/>
          </p:nvSpPr>
          <p:spPr>
            <a:xfrm>
              <a:off x="1317842" y="3196005"/>
              <a:ext cx="10164473" cy="633575"/>
            </a:xfrm>
            <a:prstGeom prst="rect">
              <a:avLst/>
            </a:prstGeom>
            <a:noFill/>
          </p:spPr>
          <p:txBody>
            <a:bodyPr wrap="square" rtlCol="0">
              <a:spAutoFit/>
            </a:bodyPr>
            <a:lstStyle/>
            <a:p>
              <a:r>
                <a:rPr lang="en-US" sz="2400" dirty="0" err="1">
                  <a:latin typeface="Monaco" charset="0"/>
                  <a:ea typeface="Monaco" charset="0"/>
                  <a:cs typeface="Monaco" charset="0"/>
                </a:rPr>
                <a:t>ggplot</a:t>
              </a:r>
              <a:r>
                <a:rPr lang="en-US" sz="2400" dirty="0">
                  <a:latin typeface="Monaco" charset="0"/>
                  <a:ea typeface="Monaco" charset="0"/>
                  <a:cs typeface="Monaco" charset="0"/>
                </a:rPr>
                <a:t>(data = </a:t>
              </a:r>
              <a:r>
                <a:rPr lang="en-US" sz="2400" dirty="0">
                  <a:solidFill>
                    <a:srgbClr val="0070C0"/>
                  </a:solidFill>
                  <a:latin typeface="Monaco" charset="0"/>
                  <a:ea typeface="Monaco" charset="0"/>
                  <a:cs typeface="Monaco" charset="0"/>
                </a:rPr>
                <a:t>orders</a:t>
              </a:r>
              <a:r>
                <a:rPr lang="en-US" sz="2400" dirty="0">
                  <a:latin typeface="Monaco" charset="0"/>
                  <a:ea typeface="Monaco" charset="0"/>
                  <a:cs typeface="Monaco" charset="0"/>
                </a:rPr>
                <a:t>) +</a:t>
              </a:r>
            </a:p>
            <a:p>
              <a:r>
                <a:rPr lang="en-US" sz="2400" dirty="0">
                  <a:solidFill>
                    <a:srgbClr val="0070C0"/>
                  </a:solidFill>
                  <a:latin typeface="Monaco" charset="0"/>
                  <a:ea typeface="Monaco" charset="0"/>
                  <a:cs typeface="Monaco" charset="0"/>
                </a:rPr>
                <a:t>  </a:t>
              </a:r>
              <a:r>
                <a:rPr lang="en-US" sz="2400" dirty="0" err="1">
                  <a:solidFill>
                    <a:srgbClr val="0070C0"/>
                  </a:solidFill>
                  <a:latin typeface="Monaco" charset="0"/>
                  <a:ea typeface="Monaco" charset="0"/>
                  <a:cs typeface="Monaco" charset="0"/>
                </a:rPr>
                <a:t>geom_histogram</a:t>
              </a:r>
              <a:r>
                <a:rPr lang="en-US" sz="2400" dirty="0">
                  <a:latin typeface="Monaco" charset="0"/>
                  <a:ea typeface="Monaco" charset="0"/>
                  <a:cs typeface="Monaco" charset="0"/>
                </a:rPr>
                <a:t>(mapping = </a:t>
              </a:r>
              <a:r>
                <a:rPr lang="en-US" sz="2400" dirty="0" err="1">
                  <a:latin typeface="Monaco" charset="0"/>
                  <a:ea typeface="Monaco" charset="0"/>
                  <a:cs typeface="Monaco" charset="0"/>
                </a:rPr>
                <a:t>aes</a:t>
              </a:r>
              <a:r>
                <a:rPr lang="en-US" sz="2400" dirty="0">
                  <a:latin typeface="Monaco" charset="0"/>
                  <a:ea typeface="Monaco" charset="0"/>
                  <a:cs typeface="Monaco" charset="0"/>
                </a:rPr>
                <a:t>(</a:t>
              </a:r>
              <a:r>
                <a:rPr lang="en-US" sz="2400" dirty="0">
                  <a:solidFill>
                    <a:srgbClr val="0070C0"/>
                  </a:solidFill>
                  <a:latin typeface="Monaco" charset="0"/>
                  <a:ea typeface="Monaco" charset="0"/>
                  <a:cs typeface="Monaco" charset="0"/>
                </a:rPr>
                <a:t>x = </a:t>
              </a:r>
              <a:r>
                <a:rPr lang="en-US" sz="2400" dirty="0" err="1">
                  <a:solidFill>
                    <a:srgbClr val="0070C0"/>
                  </a:solidFill>
                  <a:latin typeface="Monaco" charset="0"/>
                  <a:ea typeface="Monaco" charset="0"/>
                  <a:cs typeface="Monaco" charset="0"/>
                </a:rPr>
                <a:t>order_status_c_descr</a:t>
              </a:r>
              <a:r>
                <a:rPr lang="en-US" sz="2400" dirty="0">
                  <a:latin typeface="Monaco" charset="0"/>
                  <a:ea typeface="Monaco" charset="0"/>
                  <a:cs typeface="Monaco" charset="0"/>
                </a:rPr>
                <a:t>),</a:t>
              </a:r>
            </a:p>
            <a:p>
              <a:r>
                <a:rPr lang="en-US" sz="2400" dirty="0">
                  <a:latin typeface="Monaco" charset="0"/>
                  <a:ea typeface="Monaco" charset="0"/>
                  <a:cs typeface="Monaco" charset="0"/>
                </a:rPr>
                <a:t>			  stat = “count”)</a:t>
              </a:r>
            </a:p>
          </p:txBody>
        </p:sp>
      </p:grpSp>
      <p:grpSp>
        <p:nvGrpSpPr>
          <p:cNvPr id="8" name="Group 7">
            <a:extLst>
              <a:ext uri="{FF2B5EF4-FFF2-40B4-BE49-F238E27FC236}">
                <a16:creationId xmlns:a16="http://schemas.microsoft.com/office/drawing/2014/main" id="{CC0A1319-210C-FD4F-9690-DC8A240A7D66}"/>
              </a:ext>
            </a:extLst>
          </p:cNvPr>
          <p:cNvGrpSpPr/>
          <p:nvPr/>
        </p:nvGrpSpPr>
        <p:grpSpPr>
          <a:xfrm>
            <a:off x="3205654" y="2215258"/>
            <a:ext cx="2365216" cy="1246648"/>
            <a:chOff x="896764" y="1732048"/>
            <a:chExt cx="2365216" cy="1246648"/>
          </a:xfrm>
        </p:grpSpPr>
        <p:sp>
          <p:nvSpPr>
            <p:cNvPr id="9" name="Rounded Rectangular Callout 8">
              <a:extLst>
                <a:ext uri="{FF2B5EF4-FFF2-40B4-BE49-F238E27FC236}">
                  <a16:creationId xmlns:a16="http://schemas.microsoft.com/office/drawing/2014/main" id="{161D1F44-258F-5748-8490-358268BF0FF8}"/>
                </a:ext>
              </a:extLst>
            </p:cNvPr>
            <p:cNvSpPr/>
            <p:nvPr/>
          </p:nvSpPr>
          <p:spPr>
            <a:xfrm>
              <a:off x="896764" y="1732048"/>
              <a:ext cx="2365216" cy="1246648"/>
            </a:xfrm>
            <a:prstGeom prst="wedgeRoundRectCallout">
              <a:avLst>
                <a:gd name="adj1" fmla="val -6901"/>
                <a:gd name="adj2" fmla="val 8082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A3B64913-F97D-B846-A676-0061F2A0D19F}"/>
                </a:ext>
              </a:extLst>
            </p:cNvPr>
            <p:cNvSpPr txBox="1"/>
            <p:nvPr/>
          </p:nvSpPr>
          <p:spPr>
            <a:xfrm>
              <a:off x="896764" y="1811673"/>
              <a:ext cx="2365216" cy="1077218"/>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data frame</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grpSp>
        <p:nvGrpSpPr>
          <p:cNvPr id="14" name="Group 13">
            <a:extLst>
              <a:ext uri="{FF2B5EF4-FFF2-40B4-BE49-F238E27FC236}">
                <a16:creationId xmlns:a16="http://schemas.microsoft.com/office/drawing/2014/main" id="{7BE5B320-6750-2D43-B715-A8F585A02408}"/>
              </a:ext>
            </a:extLst>
          </p:cNvPr>
          <p:cNvGrpSpPr/>
          <p:nvPr/>
        </p:nvGrpSpPr>
        <p:grpSpPr>
          <a:xfrm>
            <a:off x="840438" y="5197395"/>
            <a:ext cx="2365216" cy="1246648"/>
            <a:chOff x="896764" y="1732048"/>
            <a:chExt cx="2365216" cy="1246648"/>
          </a:xfrm>
        </p:grpSpPr>
        <p:sp>
          <p:nvSpPr>
            <p:cNvPr id="15" name="Rounded Rectangular Callout 14">
              <a:extLst>
                <a:ext uri="{FF2B5EF4-FFF2-40B4-BE49-F238E27FC236}">
                  <a16:creationId xmlns:a16="http://schemas.microsoft.com/office/drawing/2014/main" id="{C3872B82-372F-8F47-8AE3-ED7E774687CE}"/>
                </a:ext>
              </a:extLst>
            </p:cNvPr>
            <p:cNvSpPr/>
            <p:nvPr/>
          </p:nvSpPr>
          <p:spPr>
            <a:xfrm>
              <a:off x="896764" y="1732048"/>
              <a:ext cx="2365216" cy="1246648"/>
            </a:xfrm>
            <a:prstGeom prst="wedgeRoundRectCallout">
              <a:avLst>
                <a:gd name="adj1" fmla="val 2764"/>
                <a:gd name="adj2" fmla="val -98619"/>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95E296DF-D186-D146-9766-2DB63934CD26}"/>
                </a:ext>
              </a:extLst>
            </p:cNvPr>
            <p:cNvSpPr txBox="1"/>
            <p:nvPr/>
          </p:nvSpPr>
          <p:spPr>
            <a:xfrm>
              <a:off x="896764" y="1811673"/>
              <a:ext cx="2365216" cy="1077218"/>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type of graph</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grpSp>
        <p:nvGrpSpPr>
          <p:cNvPr id="20" name="Group 19">
            <a:extLst>
              <a:ext uri="{FF2B5EF4-FFF2-40B4-BE49-F238E27FC236}">
                <a16:creationId xmlns:a16="http://schemas.microsoft.com/office/drawing/2014/main" id="{66B40AE6-F7EF-5B47-A437-133D20F6024A}"/>
              </a:ext>
            </a:extLst>
          </p:cNvPr>
          <p:cNvGrpSpPr/>
          <p:nvPr/>
        </p:nvGrpSpPr>
        <p:grpSpPr>
          <a:xfrm>
            <a:off x="8178397" y="5349025"/>
            <a:ext cx="2365216" cy="1246648"/>
            <a:chOff x="896764" y="1732048"/>
            <a:chExt cx="2365216" cy="1246648"/>
          </a:xfrm>
        </p:grpSpPr>
        <p:sp>
          <p:nvSpPr>
            <p:cNvPr id="21" name="Rounded Rectangular Callout 20">
              <a:extLst>
                <a:ext uri="{FF2B5EF4-FFF2-40B4-BE49-F238E27FC236}">
                  <a16:creationId xmlns:a16="http://schemas.microsoft.com/office/drawing/2014/main" id="{A949F81C-B273-B149-A77D-40993DDAD88E}"/>
                </a:ext>
              </a:extLst>
            </p:cNvPr>
            <p:cNvSpPr/>
            <p:nvPr/>
          </p:nvSpPr>
          <p:spPr>
            <a:xfrm>
              <a:off x="896764" y="1732048"/>
              <a:ext cx="2365216" cy="1246648"/>
            </a:xfrm>
            <a:prstGeom prst="wedgeRoundRectCallout">
              <a:avLst>
                <a:gd name="adj1" fmla="val -22565"/>
                <a:gd name="adj2" fmla="val -101148"/>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4AA6F576-D620-204B-8B40-60D274D1793E}"/>
                </a:ext>
              </a:extLst>
            </p:cNvPr>
            <p:cNvSpPr txBox="1"/>
            <p:nvPr/>
          </p:nvSpPr>
          <p:spPr>
            <a:xfrm>
              <a:off x="896764" y="1873228"/>
              <a:ext cx="2365216" cy="954107"/>
            </a:xfrm>
            <a:prstGeom prst="rect">
              <a:avLst/>
            </a:prstGeom>
            <a:noFill/>
          </p:spPr>
          <p:txBody>
            <a:bodyPr wrap="square" rtlCol="0" anchor="ctr">
              <a:spAutoFit/>
            </a:bodyPr>
            <a:lstStyle/>
            <a:p>
              <a:pPr algn="ctr"/>
              <a:r>
                <a:rPr lang="en-US" sz="2800" dirty="0">
                  <a:solidFill>
                    <a:schemeClr val="bg1"/>
                  </a:solidFill>
                </a:rPr>
                <a:t>“aesthetic” mapping</a:t>
              </a:r>
              <a:endParaRPr lang="en-US" dirty="0">
                <a:solidFill>
                  <a:schemeClr val="bg1"/>
                </a:solidFill>
              </a:endParaRPr>
            </a:p>
          </p:txBody>
        </p:sp>
      </p:grpSp>
      <p:grpSp>
        <p:nvGrpSpPr>
          <p:cNvPr id="26" name="Group 25">
            <a:extLst>
              <a:ext uri="{FF2B5EF4-FFF2-40B4-BE49-F238E27FC236}">
                <a16:creationId xmlns:a16="http://schemas.microsoft.com/office/drawing/2014/main" id="{EFCCF383-38B6-DE4A-A744-AD9A39BC5E7C}"/>
              </a:ext>
            </a:extLst>
          </p:cNvPr>
          <p:cNvGrpSpPr/>
          <p:nvPr/>
        </p:nvGrpSpPr>
        <p:grpSpPr>
          <a:xfrm>
            <a:off x="4260871" y="5581411"/>
            <a:ext cx="2365216" cy="1246648"/>
            <a:chOff x="896764" y="1732048"/>
            <a:chExt cx="2365216" cy="1246648"/>
          </a:xfrm>
        </p:grpSpPr>
        <p:sp>
          <p:nvSpPr>
            <p:cNvPr id="27" name="Rounded Rectangular Callout 26">
              <a:extLst>
                <a:ext uri="{FF2B5EF4-FFF2-40B4-BE49-F238E27FC236}">
                  <a16:creationId xmlns:a16="http://schemas.microsoft.com/office/drawing/2014/main" id="{875D3EC6-EF08-0243-901F-B6CB901CAC6B}"/>
                </a:ext>
              </a:extLst>
            </p:cNvPr>
            <p:cNvSpPr/>
            <p:nvPr/>
          </p:nvSpPr>
          <p:spPr>
            <a:xfrm>
              <a:off x="896764" y="1732048"/>
              <a:ext cx="2365216" cy="1246648"/>
            </a:xfrm>
            <a:prstGeom prst="wedgeRoundRectCallout">
              <a:avLst>
                <a:gd name="adj1" fmla="val -22565"/>
                <a:gd name="adj2" fmla="val -101148"/>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EE578B0E-6270-E048-BB49-7688F4AF200E}"/>
                </a:ext>
              </a:extLst>
            </p:cNvPr>
            <p:cNvSpPr txBox="1"/>
            <p:nvPr/>
          </p:nvSpPr>
          <p:spPr>
            <a:xfrm>
              <a:off x="896764" y="1873228"/>
              <a:ext cx="2365216" cy="954107"/>
            </a:xfrm>
            <a:prstGeom prst="rect">
              <a:avLst/>
            </a:prstGeom>
            <a:noFill/>
          </p:spPr>
          <p:txBody>
            <a:bodyPr wrap="square" rtlCol="0" anchor="ctr">
              <a:spAutoFit/>
            </a:bodyPr>
            <a:lstStyle/>
            <a:p>
              <a:pPr algn="ctr"/>
              <a:r>
                <a:rPr lang="en-US" sz="2800" dirty="0">
                  <a:solidFill>
                    <a:schemeClr val="bg1"/>
                  </a:solidFill>
                </a:rPr>
                <a:t>statistical transformation</a:t>
              </a:r>
              <a:endParaRPr lang="en-US" dirty="0">
                <a:solidFill>
                  <a:schemeClr val="bg1"/>
                </a:solidFill>
              </a:endParaRPr>
            </a:p>
          </p:txBody>
        </p:sp>
      </p:grpSp>
    </p:spTree>
    <p:extLst>
      <p:ext uri="{BB962C8B-B14F-4D97-AF65-F5344CB8AC3E}">
        <p14:creationId xmlns:p14="http://schemas.microsoft.com/office/powerpoint/2010/main" val="4117984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4069CA-71B5-204F-8420-95BC7394AFE4}"/>
              </a:ext>
            </a:extLst>
          </p:cNvPr>
          <p:cNvSpPr>
            <a:spLocks noGrp="1"/>
          </p:cNvSpPr>
          <p:nvPr>
            <p:ph type="title"/>
          </p:nvPr>
        </p:nvSpPr>
        <p:spPr/>
        <p:txBody>
          <a:bodyPr/>
          <a:lstStyle/>
          <a:p>
            <a:r>
              <a:rPr lang="en-US" dirty="0"/>
              <a:t>Your Turn #6</a:t>
            </a:r>
          </a:p>
        </p:txBody>
      </p:sp>
      <p:sp>
        <p:nvSpPr>
          <p:cNvPr id="3" name="Text Placeholder 2">
            <a:extLst>
              <a:ext uri="{FF2B5EF4-FFF2-40B4-BE49-F238E27FC236}">
                <a16:creationId xmlns:a16="http://schemas.microsoft.com/office/drawing/2014/main" id="{A27EE97E-5B09-FB4E-983C-37874F924C35}"/>
              </a:ext>
            </a:extLst>
          </p:cNvPr>
          <p:cNvSpPr>
            <a:spLocks noGrp="1"/>
          </p:cNvSpPr>
          <p:nvPr>
            <p:ph type="body" sz="quarter" idx="13"/>
          </p:nvPr>
        </p:nvSpPr>
        <p:spPr/>
        <p:txBody>
          <a:bodyPr>
            <a:normAutofit/>
          </a:bodyPr>
          <a:lstStyle/>
          <a:p>
            <a:pPr marL="514350" indent="-514350">
              <a:buClr>
                <a:schemeClr val="accent4">
                  <a:lumMod val="75000"/>
                </a:schemeClr>
              </a:buClr>
              <a:buFont typeface="Tw Cen MT" panose="020B0602020104020603" pitchFamily="34" charset="0"/>
              <a:buAutoNum type="arabicPeriod"/>
            </a:pPr>
            <a:r>
              <a:rPr lang="en-US" dirty="0"/>
              <a:t> Plot the distribution of review times by day.</a:t>
            </a:r>
          </a:p>
          <a:p>
            <a:pPr marL="514350" indent="-514350">
              <a:buClr>
                <a:schemeClr val="accent4">
                  <a:lumMod val="75000"/>
                </a:schemeClr>
              </a:buClr>
              <a:buAutoNum type="arabicPeriod"/>
            </a:pPr>
            <a:r>
              <a:rPr lang="en-US" dirty="0"/>
              <a:t> Plot the distribution of order reviews by week instead of by day.</a:t>
            </a:r>
          </a:p>
          <a:p>
            <a:pPr>
              <a:buClr>
                <a:schemeClr val="accent4">
                  <a:lumMod val="75000"/>
                </a:schemeClr>
              </a:buClr>
            </a:pPr>
            <a:endParaRPr lang="en-US" dirty="0"/>
          </a:p>
        </p:txBody>
      </p:sp>
    </p:spTree>
    <p:extLst>
      <p:ext uri="{BB962C8B-B14F-4D97-AF65-F5344CB8AC3E}">
        <p14:creationId xmlns:p14="http://schemas.microsoft.com/office/powerpoint/2010/main" val="131978790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018" y="2926081"/>
            <a:ext cx="11187112" cy="1463040"/>
          </a:xfrm>
        </p:spPr>
        <p:txBody>
          <a:bodyPr/>
          <a:lstStyle/>
          <a:p>
            <a:r>
              <a:rPr lang="en-US" dirty="0"/>
              <a:t>Knitting Other Document Types</a:t>
            </a:r>
            <a:br>
              <a:rPr lang="en-US" dirty="0"/>
            </a:br>
            <a:endParaRPr lang="en-US" sz="3600" dirty="0"/>
          </a:p>
        </p:txBody>
      </p:sp>
    </p:spTree>
    <p:extLst>
      <p:ext uri="{BB962C8B-B14F-4D97-AF65-F5344CB8AC3E}">
        <p14:creationId xmlns:p14="http://schemas.microsoft.com/office/powerpoint/2010/main" val="328476823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33DFAEA-0124-204E-9B46-2936FD2ED4F5}"/>
              </a:ext>
            </a:extLst>
          </p:cNvPr>
          <p:cNvSpPr>
            <a:spLocks noGrp="1"/>
          </p:cNvSpPr>
          <p:nvPr>
            <p:ph type="title"/>
          </p:nvPr>
        </p:nvSpPr>
        <p:spPr/>
        <p:txBody>
          <a:bodyPr/>
          <a:lstStyle/>
          <a:p>
            <a:r>
              <a:rPr lang="en-US" dirty="0"/>
              <a:t>Multiple Output Formats are Available</a:t>
            </a:r>
          </a:p>
        </p:txBody>
      </p:sp>
      <p:sp>
        <p:nvSpPr>
          <p:cNvPr id="4" name="Content Placeholder 3">
            <a:extLst>
              <a:ext uri="{FF2B5EF4-FFF2-40B4-BE49-F238E27FC236}">
                <a16:creationId xmlns:a16="http://schemas.microsoft.com/office/drawing/2014/main" id="{43AED5B1-4CD8-CD40-B9A4-B7F5DC8F9AD8}"/>
              </a:ext>
            </a:extLst>
          </p:cNvPr>
          <p:cNvSpPr>
            <a:spLocks noGrp="1"/>
          </p:cNvSpPr>
          <p:nvPr>
            <p:ph idx="1"/>
          </p:nvPr>
        </p:nvSpPr>
        <p:spPr/>
        <p:txBody>
          <a:bodyPr/>
          <a:lstStyle/>
          <a:p>
            <a:r>
              <a:rPr lang="en-US" dirty="0" err="1"/>
              <a:t>Pandoc</a:t>
            </a:r>
            <a:r>
              <a:rPr lang="en-US" dirty="0"/>
              <a:t> universal document converter can create multiple document types:</a:t>
            </a:r>
          </a:p>
          <a:p>
            <a:pPr lvl="1"/>
            <a:r>
              <a:rPr lang="en-US" dirty="0"/>
              <a:t>html</a:t>
            </a:r>
          </a:p>
          <a:p>
            <a:pPr lvl="1"/>
            <a:r>
              <a:rPr lang="en-US" dirty="0"/>
              <a:t>pdf</a:t>
            </a:r>
          </a:p>
          <a:p>
            <a:pPr lvl="1"/>
            <a:r>
              <a:rPr lang="en-US" dirty="0" err="1"/>
              <a:t>docx</a:t>
            </a:r>
            <a:endParaRPr lang="en-US" dirty="0"/>
          </a:p>
          <a:p>
            <a:r>
              <a:rPr lang="en-US" dirty="0"/>
              <a:t>Can also create presentations and dashboards</a:t>
            </a:r>
          </a:p>
          <a:p>
            <a:pPr lvl="1"/>
            <a:r>
              <a:rPr lang="en-US" dirty="0"/>
              <a:t>Including </a:t>
            </a:r>
            <a:r>
              <a:rPr lang="en-US" dirty="0" err="1"/>
              <a:t>Powerpoint</a:t>
            </a:r>
            <a:r>
              <a:rPr lang="en-US" dirty="0"/>
              <a:t> (most recent version of RStudio)</a:t>
            </a:r>
          </a:p>
        </p:txBody>
      </p:sp>
    </p:spTree>
    <p:extLst>
      <p:ext uri="{BB962C8B-B14F-4D97-AF65-F5344CB8AC3E}">
        <p14:creationId xmlns:p14="http://schemas.microsoft.com/office/powerpoint/2010/main" val="10015359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A167C6-3F47-D641-B4DF-21D8CBDFD925}"/>
              </a:ext>
            </a:extLst>
          </p:cNvPr>
          <p:cNvSpPr>
            <a:spLocks noGrp="1"/>
          </p:cNvSpPr>
          <p:nvPr>
            <p:ph type="title"/>
          </p:nvPr>
        </p:nvSpPr>
        <p:spPr/>
        <p:txBody>
          <a:bodyPr/>
          <a:lstStyle/>
          <a:p>
            <a:r>
              <a:rPr lang="en-US" dirty="0"/>
              <a:t>Your Turn #7</a:t>
            </a:r>
          </a:p>
        </p:txBody>
      </p:sp>
      <p:sp>
        <p:nvSpPr>
          <p:cNvPr id="3" name="Text Placeholder 2">
            <a:extLst>
              <a:ext uri="{FF2B5EF4-FFF2-40B4-BE49-F238E27FC236}">
                <a16:creationId xmlns:a16="http://schemas.microsoft.com/office/drawing/2014/main" id="{6716E352-BE7C-4D47-8C16-03AD83EFC40F}"/>
              </a:ext>
            </a:extLst>
          </p:cNvPr>
          <p:cNvSpPr>
            <a:spLocks noGrp="1"/>
          </p:cNvSpPr>
          <p:nvPr>
            <p:ph type="body" sz="quarter" idx="13"/>
          </p:nvPr>
        </p:nvSpPr>
        <p:spPr>
          <a:xfrm>
            <a:off x="5913120" y="2238375"/>
            <a:ext cx="6111240" cy="3708745"/>
          </a:xfrm>
        </p:spPr>
        <p:txBody>
          <a:bodyPr/>
          <a:lstStyle/>
          <a:p>
            <a:r>
              <a:rPr lang="en-US" dirty="0"/>
              <a:t>Create a pdf of your lesson 2 markdown document using “Knit to pdf”</a:t>
            </a:r>
          </a:p>
          <a:p>
            <a:endParaRPr lang="en-US" dirty="0"/>
          </a:p>
        </p:txBody>
      </p:sp>
      <p:pic>
        <p:nvPicPr>
          <p:cNvPr id="4" name="Picture 3">
            <a:extLst>
              <a:ext uri="{FF2B5EF4-FFF2-40B4-BE49-F238E27FC236}">
                <a16:creationId xmlns:a16="http://schemas.microsoft.com/office/drawing/2014/main" id="{E05CAEC3-A8D2-FA42-B03E-E3EADE18358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67640" y="2084832"/>
            <a:ext cx="5347192" cy="3862288"/>
          </a:xfrm>
          <a:prstGeom prst="rect">
            <a:avLst/>
          </a:prstGeom>
        </p:spPr>
      </p:pic>
      <p:sp>
        <p:nvSpPr>
          <p:cNvPr id="5" name="TextBox 4">
            <a:extLst>
              <a:ext uri="{FF2B5EF4-FFF2-40B4-BE49-F238E27FC236}">
                <a16:creationId xmlns:a16="http://schemas.microsoft.com/office/drawing/2014/main" id="{678F4C43-DE77-2745-9E92-5A7CFC82B6C1}"/>
              </a:ext>
            </a:extLst>
          </p:cNvPr>
          <p:cNvSpPr txBox="1"/>
          <p:nvPr/>
        </p:nvSpPr>
        <p:spPr>
          <a:xfrm>
            <a:off x="167640" y="6027003"/>
            <a:ext cx="9088655" cy="830997"/>
          </a:xfrm>
          <a:prstGeom prst="rect">
            <a:avLst/>
          </a:prstGeom>
          <a:noFill/>
        </p:spPr>
        <p:txBody>
          <a:bodyPr wrap="square" rtlCol="0">
            <a:spAutoFit/>
          </a:bodyPr>
          <a:lstStyle/>
          <a:p>
            <a:r>
              <a:rPr lang="en-US" sz="2400" dirty="0">
                <a:solidFill>
                  <a:schemeClr val="accent4">
                    <a:lumMod val="75000"/>
                  </a:schemeClr>
                </a:solidFill>
              </a:rPr>
              <a:t>Note: if non-executable code is present in code chunks, R will not be able to process it</a:t>
            </a:r>
          </a:p>
        </p:txBody>
      </p:sp>
    </p:spTree>
    <p:extLst>
      <p:ext uri="{BB962C8B-B14F-4D97-AF65-F5344CB8AC3E}">
        <p14:creationId xmlns:p14="http://schemas.microsoft.com/office/powerpoint/2010/main" val="416568139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C17C06-D5EB-E54B-B2D7-8909D01716AC}"/>
              </a:ext>
            </a:extLst>
          </p:cNvPr>
          <p:cNvSpPr>
            <a:spLocks noGrp="1"/>
          </p:cNvSpPr>
          <p:nvPr>
            <p:ph type="title"/>
          </p:nvPr>
        </p:nvSpPr>
        <p:spPr/>
        <p:txBody>
          <a:bodyPr/>
          <a:lstStyle/>
          <a:p>
            <a:r>
              <a:rPr lang="en-US" dirty="0"/>
              <a:t>Your Turn #8</a:t>
            </a:r>
          </a:p>
        </p:txBody>
      </p:sp>
      <p:sp>
        <p:nvSpPr>
          <p:cNvPr id="3" name="Text Placeholder 2">
            <a:extLst>
              <a:ext uri="{FF2B5EF4-FFF2-40B4-BE49-F238E27FC236}">
                <a16:creationId xmlns:a16="http://schemas.microsoft.com/office/drawing/2014/main" id="{E0A5D0FE-1CB7-494B-BDD9-1B70578313BF}"/>
              </a:ext>
            </a:extLst>
          </p:cNvPr>
          <p:cNvSpPr>
            <a:spLocks noGrp="1"/>
          </p:cNvSpPr>
          <p:nvPr>
            <p:ph type="body" sz="quarter" idx="13"/>
          </p:nvPr>
        </p:nvSpPr>
        <p:spPr/>
        <p:txBody>
          <a:bodyPr>
            <a:normAutofit fontScale="92500" lnSpcReduction="10000"/>
          </a:bodyPr>
          <a:lstStyle/>
          <a:p>
            <a:r>
              <a:rPr lang="en-US" dirty="0"/>
              <a:t>Create a new R Markdown document but select “Presentation” instead of “Document” from menu</a:t>
            </a:r>
          </a:p>
          <a:p>
            <a:r>
              <a:rPr lang="en-US" dirty="0"/>
              <a:t>Select one of the HTML options and knit the document</a:t>
            </a:r>
          </a:p>
          <a:p>
            <a:endParaRPr lang="en-US" dirty="0"/>
          </a:p>
        </p:txBody>
      </p:sp>
    </p:spTree>
    <p:extLst>
      <p:ext uri="{BB962C8B-B14F-4D97-AF65-F5344CB8AC3E}">
        <p14:creationId xmlns:p14="http://schemas.microsoft.com/office/powerpoint/2010/main" val="13755206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cap="none" dirty="0"/>
              <a:t>Replication vs Reproduction</a:t>
            </a:r>
          </a:p>
        </p:txBody>
      </p:sp>
      <p:sp>
        <p:nvSpPr>
          <p:cNvPr id="3" name="Content Placeholder 2"/>
          <p:cNvSpPr>
            <a:spLocks noGrp="1"/>
          </p:cNvSpPr>
          <p:nvPr>
            <p:ph idx="1"/>
          </p:nvPr>
        </p:nvSpPr>
        <p:spPr/>
        <p:txBody>
          <a:bodyPr>
            <a:noAutofit/>
          </a:bodyPr>
          <a:lstStyle/>
          <a:p>
            <a:pPr>
              <a:buFont typeface="Wingdings" charset="2"/>
              <a:buChar char="v"/>
            </a:pPr>
            <a:r>
              <a:rPr lang="en-US" sz="3200" dirty="0"/>
              <a:t> Replication: other people collect new data</a:t>
            </a:r>
          </a:p>
          <a:p>
            <a:pPr lvl="3">
              <a:buSzPct val="100000"/>
              <a:buFont typeface="Arial" charset="0"/>
              <a:buChar char="•"/>
            </a:pPr>
            <a:r>
              <a:rPr lang="en-US" sz="2800" dirty="0"/>
              <a:t> Scientific gold standard</a:t>
            </a:r>
          </a:p>
          <a:p>
            <a:pPr lvl="3">
              <a:buSzPct val="100000"/>
              <a:buFont typeface="Arial" charset="0"/>
              <a:buChar char="•"/>
            </a:pPr>
            <a:r>
              <a:rPr lang="en-US" sz="2800" dirty="0"/>
              <a:t> Difficult and time-consuming</a:t>
            </a:r>
          </a:p>
          <a:p>
            <a:pPr lvl="1">
              <a:buFont typeface="Wingdings" charset="2"/>
              <a:buChar char="v"/>
            </a:pPr>
            <a:endParaRPr lang="en-US" sz="2800" dirty="0"/>
          </a:p>
          <a:p>
            <a:pPr>
              <a:buFont typeface="Wingdings" charset="2"/>
              <a:buChar char="v"/>
            </a:pPr>
            <a:r>
              <a:rPr lang="en-US" sz="3200" dirty="0"/>
              <a:t> Reproduction: other people analyze the same data</a:t>
            </a:r>
          </a:p>
          <a:p>
            <a:pPr lvl="3">
              <a:buFont typeface="Arial" charset="0"/>
              <a:buChar char="•"/>
            </a:pPr>
            <a:r>
              <a:rPr lang="en-US" sz="2800" dirty="0"/>
              <a:t> Does not by itself validate the analysis </a:t>
            </a:r>
            <a:r>
              <a:rPr lang="mr-IN" sz="2800" dirty="0"/>
              <a:t>…</a:t>
            </a:r>
            <a:endParaRPr lang="en-US" sz="2800" dirty="0"/>
          </a:p>
          <a:p>
            <a:pPr lvl="3">
              <a:buFont typeface="Arial" charset="0"/>
              <a:buChar char="•"/>
            </a:pPr>
            <a:r>
              <a:rPr lang="en-US" sz="2800" dirty="0"/>
              <a:t> Has been proposed as a minimal standard</a:t>
            </a:r>
          </a:p>
        </p:txBody>
      </p:sp>
    </p:spTree>
    <p:extLst>
      <p:ext uri="{BB962C8B-B14F-4D97-AF65-F5344CB8AC3E}">
        <p14:creationId xmlns:p14="http://schemas.microsoft.com/office/powerpoint/2010/main" val="8163704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FE7144-9E6E-1A49-A854-E2A0C6CF8403}"/>
              </a:ext>
            </a:extLst>
          </p:cNvPr>
          <p:cNvSpPr>
            <a:spLocks noGrp="1"/>
          </p:cNvSpPr>
          <p:nvPr>
            <p:ph type="title"/>
          </p:nvPr>
        </p:nvSpPr>
        <p:spPr/>
        <p:txBody>
          <a:bodyPr/>
          <a:lstStyle/>
          <a:p>
            <a:r>
              <a:rPr lang="en-US" dirty="0"/>
              <a:t>Case</a:t>
            </a:r>
          </a:p>
        </p:txBody>
      </p:sp>
      <p:sp>
        <p:nvSpPr>
          <p:cNvPr id="3" name="Content Placeholder 2">
            <a:extLst>
              <a:ext uri="{FF2B5EF4-FFF2-40B4-BE49-F238E27FC236}">
                <a16:creationId xmlns:a16="http://schemas.microsoft.com/office/drawing/2014/main" id="{B88CD3F4-5415-0C45-8886-3BC187975D39}"/>
              </a:ext>
            </a:extLst>
          </p:cNvPr>
          <p:cNvSpPr>
            <a:spLocks noGrp="1"/>
          </p:cNvSpPr>
          <p:nvPr>
            <p:ph idx="1"/>
          </p:nvPr>
        </p:nvSpPr>
        <p:spPr/>
        <p:txBody>
          <a:bodyPr>
            <a:normAutofit fontScale="77500" lnSpcReduction="20000"/>
          </a:bodyPr>
          <a:lstStyle/>
          <a:p>
            <a:r>
              <a:rPr lang="en-US" dirty="0"/>
              <a:t>37 y/o M informatician with PMH of email overload disorder</a:t>
            </a:r>
          </a:p>
          <a:p>
            <a:r>
              <a:rPr lang="en-US" dirty="0"/>
              <a:t>Request from informatics staff:</a:t>
            </a:r>
          </a:p>
          <a:p>
            <a:pPr marL="457200" lvl="1" indent="0">
              <a:buNone/>
            </a:pPr>
            <a:r>
              <a:rPr lang="en-US" dirty="0"/>
              <a:t>“Please provide detailed data from your 2 year old analysis of total departmental effort spent performing test cancellations for a SBAR calling out the need to invest effort in duplicate checking rules for the ongoing EHR implementation project”</a:t>
            </a:r>
          </a:p>
          <a:p>
            <a:r>
              <a:rPr lang="en-US" dirty="0"/>
              <a:t>Analysis is in an Excel file but original raw data is nowhere to be found</a:t>
            </a:r>
          </a:p>
          <a:p>
            <a:endParaRPr lang="en-US" dirty="0"/>
          </a:p>
          <a:p>
            <a:r>
              <a:rPr lang="en-US" dirty="0"/>
              <a:t>Consider the above scenario, but with someone else performing the original analysis</a:t>
            </a:r>
          </a:p>
          <a:p>
            <a:r>
              <a:rPr lang="en-US" dirty="0"/>
              <a:t>Would it be less work to start from scratch and rewrite the analysis?</a:t>
            </a:r>
          </a:p>
          <a:p>
            <a:endParaRPr lang="en-US" dirty="0"/>
          </a:p>
        </p:txBody>
      </p:sp>
    </p:spTree>
    <p:extLst>
      <p:ext uri="{BB962C8B-B14F-4D97-AF65-F5344CB8AC3E}">
        <p14:creationId xmlns:p14="http://schemas.microsoft.com/office/powerpoint/2010/main" val="1181653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Point-and-Click Is Not Reproducible</a:t>
            </a:r>
          </a:p>
        </p:txBody>
      </p:sp>
      <p:sp>
        <p:nvSpPr>
          <p:cNvPr id="3" name="Content Placeholder 2"/>
          <p:cNvSpPr>
            <a:spLocks noGrp="1"/>
          </p:cNvSpPr>
          <p:nvPr>
            <p:ph idx="1"/>
          </p:nvPr>
        </p:nvSpPr>
        <p:spPr>
          <a:xfrm>
            <a:off x="1024128" y="2286000"/>
            <a:ext cx="6905221" cy="3500651"/>
          </a:xfrm>
        </p:spPr>
        <p:txBody>
          <a:bodyPr>
            <a:normAutofit/>
          </a:bodyPr>
          <a:lstStyle/>
          <a:p>
            <a:pPr>
              <a:buFont typeface="Arial" charset="0"/>
              <a:buChar char="•"/>
            </a:pPr>
            <a:r>
              <a:rPr lang="en-US" sz="2800" dirty="0"/>
              <a:t> Interactive tools do not record user actions</a:t>
            </a:r>
          </a:p>
          <a:p>
            <a:pPr>
              <a:buFont typeface="Arial" charset="0"/>
              <a:buChar char="•"/>
            </a:pPr>
            <a:endParaRPr lang="en-US" sz="2800" dirty="0"/>
          </a:p>
          <a:p>
            <a:pPr>
              <a:buFont typeface="Arial" charset="0"/>
              <a:buChar char="•"/>
            </a:pPr>
            <a:r>
              <a:rPr lang="en-US" sz="2800" dirty="0"/>
              <a:t> Manual documentation is error-prone</a:t>
            </a:r>
          </a:p>
          <a:p>
            <a:pPr>
              <a:buFont typeface="Arial" charset="0"/>
              <a:buChar char="•"/>
            </a:pPr>
            <a:endParaRPr lang="en-US" sz="2800" dirty="0"/>
          </a:p>
          <a:p>
            <a:pPr>
              <a:buFont typeface="Arial" charset="0"/>
              <a:buChar char="•"/>
            </a:pPr>
            <a:r>
              <a:rPr lang="en-US" sz="2800" dirty="0"/>
              <a:t> Manual analyses cannot be repeated on new data sets or shared with collaborators</a:t>
            </a:r>
          </a:p>
        </p:txBody>
      </p:sp>
      <p:pic>
        <p:nvPicPr>
          <p:cNvPr id="4" name="Picture 3"/>
          <p:cNvPicPr>
            <a:picLocks noChangeAspect="1"/>
          </p:cNvPicPr>
          <p:nvPr/>
        </p:nvPicPr>
        <p:blipFill>
          <a:blip r:embed="rId3"/>
          <a:stretch>
            <a:fillRect/>
          </a:stretch>
        </p:blipFill>
        <p:spPr>
          <a:xfrm>
            <a:off x="8196239" y="1953525"/>
            <a:ext cx="3251200" cy="3251200"/>
          </a:xfrm>
          <a:prstGeom prst="rect">
            <a:avLst/>
          </a:prstGeom>
        </p:spPr>
      </p:pic>
      <p:sp>
        <p:nvSpPr>
          <p:cNvPr id="5" name="Rectangle 4"/>
          <p:cNvSpPr/>
          <p:nvPr/>
        </p:nvSpPr>
        <p:spPr>
          <a:xfrm>
            <a:off x="435863" y="5922503"/>
            <a:ext cx="11396908" cy="615553"/>
          </a:xfrm>
          <a:prstGeom prst="rect">
            <a:avLst/>
          </a:prstGeom>
        </p:spPr>
        <p:txBody>
          <a:bodyPr wrap="square">
            <a:spAutoFit/>
          </a:bodyPr>
          <a:lstStyle/>
          <a:p>
            <a:r>
              <a:rPr lang="en-US" sz="3400" dirty="0">
                <a:solidFill>
                  <a:prstClr val="black"/>
                </a:solidFill>
              </a:rPr>
              <a:t>Computer code can precisely document each step of the analysis</a:t>
            </a:r>
          </a:p>
        </p:txBody>
      </p:sp>
    </p:spTree>
    <p:extLst>
      <p:ext uri="{BB962C8B-B14F-4D97-AF65-F5344CB8AC3E}">
        <p14:creationId xmlns:p14="http://schemas.microsoft.com/office/powerpoint/2010/main" val="1462965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10378978" cy="1499616"/>
          </a:xfrm>
        </p:spPr>
        <p:txBody>
          <a:bodyPr/>
          <a:lstStyle/>
          <a:p>
            <a:r>
              <a:rPr lang="en-US" dirty="0"/>
              <a:t>Why YOU Should Do Data Analysis Reproducibly</a:t>
            </a:r>
          </a:p>
        </p:txBody>
      </p:sp>
      <p:sp>
        <p:nvSpPr>
          <p:cNvPr id="4" name="Content Placeholder 2"/>
          <p:cNvSpPr>
            <a:spLocks noGrp="1"/>
          </p:cNvSpPr>
          <p:nvPr>
            <p:ph idx="1"/>
          </p:nvPr>
        </p:nvSpPr>
        <p:spPr>
          <a:xfrm>
            <a:off x="1024128" y="2176451"/>
            <a:ext cx="7959307" cy="2877671"/>
          </a:xfrm>
        </p:spPr>
        <p:txBody>
          <a:bodyPr>
            <a:normAutofit/>
          </a:bodyPr>
          <a:lstStyle/>
          <a:p>
            <a:pPr marL="0" indent="0">
              <a:buNone/>
            </a:pPr>
            <a:r>
              <a:rPr lang="en-US" sz="2400" dirty="0"/>
              <a:t>“Can we redo the analysis with this month’s data?”</a:t>
            </a:r>
            <a:endParaRPr lang="is-IS" sz="2400" dirty="0"/>
          </a:p>
          <a:p>
            <a:pPr marL="0" indent="0">
              <a:buNone/>
            </a:pPr>
            <a:endParaRPr lang="is-IS" sz="2400" dirty="0"/>
          </a:p>
          <a:p>
            <a:pPr marL="0" indent="0">
              <a:buNone/>
            </a:pPr>
            <a:r>
              <a:rPr lang="is-IS" sz="2400" dirty="0"/>
              <a:t>“Why do the data in Table 1 not seem to agree with Figure 2?”</a:t>
            </a:r>
          </a:p>
          <a:p>
            <a:pPr marL="0" indent="0">
              <a:buNone/>
            </a:pPr>
            <a:endParaRPr lang="is-IS" sz="2400" dirty="0"/>
          </a:p>
          <a:p>
            <a:pPr marL="0" indent="0">
              <a:buNone/>
            </a:pPr>
            <a:r>
              <a:rPr lang="is-IS" sz="2400" dirty="0"/>
              <a:t>“Why did I decide to omit these six samples?”</a:t>
            </a:r>
            <a:endParaRPr lang="en-US" sz="2400" dirty="0"/>
          </a:p>
        </p:txBody>
      </p:sp>
      <p:sp>
        <p:nvSpPr>
          <p:cNvPr id="6" name="Title 1"/>
          <p:cNvSpPr txBox="1">
            <a:spLocks/>
          </p:cNvSpPr>
          <p:nvPr/>
        </p:nvSpPr>
        <p:spPr>
          <a:xfrm>
            <a:off x="1024128" y="5163671"/>
            <a:ext cx="9720072" cy="1499616"/>
          </a:xfrm>
          <a:prstGeom prst="rect">
            <a:avLst/>
          </a:prstGeom>
        </p:spPr>
        <p:txBody>
          <a:bodyPr vert="horz" lIns="91440" tIns="45720" rIns="91440" bIns="45720" rtlCol="0" anchor="ctr">
            <a:noAutofit/>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pPr algn="ctr"/>
            <a:r>
              <a:rPr lang="en-US" sz="3600" dirty="0"/>
              <a:t>Your closest collaborator is </a:t>
            </a:r>
            <a:r>
              <a:rPr lang="en-US" sz="3600" b="1" dirty="0"/>
              <a:t>You</a:t>
            </a:r>
            <a:r>
              <a:rPr lang="en-US" sz="3600" dirty="0"/>
              <a:t> from 6 months ago</a:t>
            </a:r>
          </a:p>
          <a:p>
            <a:pPr algn="ctr"/>
            <a:r>
              <a:rPr lang="en-US" sz="3600" dirty="0"/>
              <a:t>(But you don’t answer e-mails)</a:t>
            </a:r>
          </a:p>
        </p:txBody>
      </p:sp>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983435" y="1742943"/>
            <a:ext cx="2947308" cy="3658727"/>
          </a:xfrm>
          <a:prstGeom prst="rect">
            <a:avLst/>
          </a:prstGeom>
        </p:spPr>
      </p:pic>
    </p:spTree>
    <p:extLst>
      <p:ext uri="{BB962C8B-B14F-4D97-AF65-F5344CB8AC3E}">
        <p14:creationId xmlns:p14="http://schemas.microsoft.com/office/powerpoint/2010/main" val="2204372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5A7D3B-29C4-2E41-B141-A3A2219FDE9D}"/>
              </a:ext>
            </a:extLst>
          </p:cNvPr>
          <p:cNvSpPr>
            <a:spLocks noGrp="1"/>
          </p:cNvSpPr>
          <p:nvPr>
            <p:ph type="title"/>
          </p:nvPr>
        </p:nvSpPr>
        <p:spPr/>
        <p:txBody>
          <a:bodyPr/>
          <a:lstStyle/>
          <a:p>
            <a:r>
              <a:rPr lang="en-US" dirty="0"/>
              <a:t>Using R for Reproducibility</a:t>
            </a:r>
          </a:p>
        </p:txBody>
      </p:sp>
      <p:sp>
        <p:nvSpPr>
          <p:cNvPr id="3" name="Content Placeholder 2">
            <a:extLst>
              <a:ext uri="{FF2B5EF4-FFF2-40B4-BE49-F238E27FC236}">
                <a16:creationId xmlns:a16="http://schemas.microsoft.com/office/drawing/2014/main" id="{FD6DF854-AE18-9145-B1B9-619013A8F319}"/>
              </a:ext>
            </a:extLst>
          </p:cNvPr>
          <p:cNvSpPr>
            <a:spLocks noGrp="1"/>
          </p:cNvSpPr>
          <p:nvPr>
            <p:ph idx="1"/>
          </p:nvPr>
        </p:nvSpPr>
        <p:spPr/>
        <p:txBody>
          <a:bodyPr/>
          <a:lstStyle/>
          <a:p>
            <a:r>
              <a:rPr lang="en-US" dirty="0"/>
              <a:t>Programming in R (or another language) allows one to reproduce analysis steps exactly or perform same analysis on new data</a:t>
            </a:r>
          </a:p>
          <a:p>
            <a:r>
              <a:rPr lang="en-US" dirty="0"/>
              <a:t>Better practice is to create documentation about analysis to accompany and explain code</a:t>
            </a:r>
          </a:p>
          <a:p>
            <a:r>
              <a:rPr lang="en-US" dirty="0"/>
              <a:t>Best practice is include documentation and code in one place</a:t>
            </a:r>
          </a:p>
        </p:txBody>
      </p:sp>
    </p:spTree>
    <p:extLst>
      <p:ext uri="{BB962C8B-B14F-4D97-AF65-F5344CB8AC3E}">
        <p14:creationId xmlns:p14="http://schemas.microsoft.com/office/powerpoint/2010/main" val="3145091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template" id="{BDA0D80C-0B67-5248-B173-B810CC162B4F}" vid="{5DC40ECF-B3E4-AB47-A41F-6A9F35882BA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R_teaching_template</Template>
  <TotalTime>4534</TotalTime>
  <Words>3491</Words>
  <Application>Microsoft Office PowerPoint</Application>
  <PresentationFormat>Widescreen</PresentationFormat>
  <Paragraphs>476</Paragraphs>
  <Slides>47</Slides>
  <Notes>41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47</vt:i4>
      </vt:variant>
    </vt:vector>
  </HeadingPairs>
  <TitlesOfParts>
    <vt:vector size="55" baseType="lpstr">
      <vt:lpstr>Arial</vt:lpstr>
      <vt:lpstr>Calibri</vt:lpstr>
      <vt:lpstr>Monaco</vt:lpstr>
      <vt:lpstr>Tw Cen MT</vt:lpstr>
      <vt:lpstr>Tw Cen MT Condensed</vt:lpstr>
      <vt:lpstr>Wingdings</vt:lpstr>
      <vt:lpstr>Wingdings 3</vt:lpstr>
      <vt:lpstr>Integral</vt:lpstr>
      <vt:lpstr>Introduction to R  Workshop  </vt:lpstr>
      <vt:lpstr>PowerPoint Presentation</vt:lpstr>
      <vt:lpstr>Typical Data Science Pipeline</vt:lpstr>
      <vt:lpstr>Why is reproducibility important? </vt:lpstr>
      <vt:lpstr>Replication vs Reproduction</vt:lpstr>
      <vt:lpstr>Case</vt:lpstr>
      <vt:lpstr>Point-and-Click Is Not Reproducible</vt:lpstr>
      <vt:lpstr>Why YOU Should Do Data Analysis Reproducibly</vt:lpstr>
      <vt:lpstr>Using R for Reproducibility</vt:lpstr>
      <vt:lpstr>Using R Markdown to Support Reproducibility </vt:lpstr>
      <vt:lpstr>Your Turn #1</vt:lpstr>
      <vt:lpstr>Header</vt:lpstr>
      <vt:lpstr>Text</vt:lpstr>
      <vt:lpstr>PowerPoint Presentation</vt:lpstr>
      <vt:lpstr>Your Turn #2</vt:lpstr>
      <vt:lpstr>Code chunks</vt:lpstr>
      <vt:lpstr>Why name Code Chunks?</vt:lpstr>
      <vt:lpstr>“Setup” Chunk &amp; Chunk Options</vt:lpstr>
      <vt:lpstr>Chunk options</vt:lpstr>
      <vt:lpstr>Your Turn #3</vt:lpstr>
      <vt:lpstr>Keyboard Shortcuts</vt:lpstr>
      <vt:lpstr>Working with R Markdown for this course</vt:lpstr>
      <vt:lpstr>Importing Files </vt:lpstr>
      <vt:lpstr>Working with your file system</vt:lpstr>
      <vt:lpstr>Where am I? Your working directory</vt:lpstr>
      <vt:lpstr>Reading comma separated or tab delimited files</vt:lpstr>
      <vt:lpstr>Reading Excel files</vt:lpstr>
      <vt:lpstr>Your Turn #4</vt:lpstr>
      <vt:lpstr>View a quick summary</vt:lpstr>
      <vt:lpstr>What is NA?</vt:lpstr>
      <vt:lpstr>Writing files</vt:lpstr>
      <vt:lpstr>Tabulating Data </vt:lpstr>
      <vt:lpstr>Orders Data Set</vt:lpstr>
      <vt:lpstr>Create a one variable table</vt:lpstr>
      <vt:lpstr>Two variable tables can help answer simple questions quickly</vt:lpstr>
      <vt:lpstr>Your Turn #5</vt:lpstr>
      <vt:lpstr>Prettifying Table Output</vt:lpstr>
      <vt:lpstr>Basic Plotting </vt:lpstr>
      <vt:lpstr>Creating a Histogram – Orders Over Time</vt:lpstr>
      <vt:lpstr>To make any kind of graph:</vt:lpstr>
      <vt:lpstr>Creating a Histogram – controlling bins</vt:lpstr>
      <vt:lpstr>Creating a Histogram - Counts</vt:lpstr>
      <vt:lpstr>Your Turn #6</vt:lpstr>
      <vt:lpstr>Knitting Other Document Types </vt:lpstr>
      <vt:lpstr>Multiple Output Formats are Available</vt:lpstr>
      <vt:lpstr>Your Turn #7</vt:lpstr>
      <vt:lpstr>Your Turn #8</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Reproducible Reporting Using R Markdown</dc:title>
  <dc:creator>Patrick C Mathias</dc:creator>
  <cp:lastModifiedBy>Patrick C Mathias</cp:lastModifiedBy>
  <cp:revision>36</cp:revision>
  <cp:lastPrinted>2019-04-19T05:58:35Z</cp:lastPrinted>
  <dcterms:created xsi:type="dcterms:W3CDTF">2019-04-18T16:34:04Z</dcterms:created>
  <dcterms:modified xsi:type="dcterms:W3CDTF">2019-06-29T22:42:24Z</dcterms:modified>
</cp:coreProperties>
</file>